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srgbClr val="FF0000"/>
    </p:penClr>
  </p:showPr>
  <p:clrMru>
    <a:srgbClr val="E3E7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4" autoAdjust="0"/>
    <p:restoredTop sz="94579" autoAdjust="0"/>
  </p:normalViewPr>
  <p:slideViewPr>
    <p:cSldViewPr>
      <p:cViewPr varScale="1">
        <p:scale>
          <a:sx n="66" d="100"/>
          <a:sy n="66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15E8-549D-4682-8EC6-5A1C174EE677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58A6-8B62-453B-8589-3D885A4FF6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15E8-549D-4682-8EC6-5A1C174EE677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58A6-8B62-453B-8589-3D885A4FF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15E8-549D-4682-8EC6-5A1C174EE677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58A6-8B62-453B-8589-3D885A4FF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15E8-549D-4682-8EC6-5A1C174EE677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58A6-8B62-453B-8589-3D885A4FF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15E8-549D-4682-8EC6-5A1C174EE677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5558A6-8B62-453B-8589-3D885A4FF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15E8-549D-4682-8EC6-5A1C174EE677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58A6-8B62-453B-8589-3D885A4FF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15E8-549D-4682-8EC6-5A1C174EE677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58A6-8B62-453B-8589-3D885A4FF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15E8-549D-4682-8EC6-5A1C174EE677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58A6-8B62-453B-8589-3D885A4FF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15E8-549D-4682-8EC6-5A1C174EE677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58A6-8B62-453B-8589-3D885A4FF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15E8-549D-4682-8EC6-5A1C174EE677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58A6-8B62-453B-8589-3D885A4FF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15E8-549D-4682-8EC6-5A1C174EE677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58A6-8B62-453B-8589-3D885A4FF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0F15E8-549D-4682-8EC6-5A1C174EE677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5558A6-8B62-453B-8589-3D885A4FF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6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72;&#1090;&#1072;&#1083;&#1100;&#1103;\Desktop\instrumentalnaya_muzyka__-Ispanskaya_gitara_i_fleyta__(krasivaya_melodiya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to-world-travel.ru/img/2015/042616/4603846"/>
          <p:cNvPicPr>
            <a:picLocks noChangeAspect="1" noChangeArrowheads="1"/>
          </p:cNvPicPr>
          <p:nvPr/>
        </p:nvPicPr>
        <p:blipFill>
          <a:blip r:embed="rId3" cstate="print"/>
          <a:srcRect t="650" b="8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88640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Georgia" pitchFamily="18" charset="0"/>
              </a:rPr>
              <a:t>Встреча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Georgia" pitchFamily="18" charset="0"/>
              </a:rPr>
              <a:t>в Ярославском 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Georgia" pitchFamily="18" charset="0"/>
              </a:rPr>
              <a:t>Художественном музее</a:t>
            </a:r>
            <a:endParaRPr lang="ru-RU" sz="40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805264"/>
            <a:ext cx="781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  <a:latin typeface="Georgia" pitchFamily="18" charset="0"/>
              </a:rPr>
              <a:t>Портретная живопись</a:t>
            </a:r>
            <a:endParaRPr lang="ru-RU" sz="4800" b="1" dirty="0">
              <a:solidFill>
                <a:srgbClr val="FFC000"/>
              </a:solidFill>
              <a:latin typeface="Georgia" pitchFamily="18" charset="0"/>
            </a:endParaRPr>
          </a:p>
        </p:txBody>
      </p:sp>
      <p:pic>
        <p:nvPicPr>
          <p:cNvPr id="1029" name="Picture 5" descr="http://artmuseum.yar.ru/img/%D0%A2%D1%80%D0%B8%20%D0%B2%D0%B5%D0%BB%D0%B8%D0%BA%D0%B8%D1%85%20%D0%BF%D0%BE%D1%80%D1%82%D1%80%D0%B5%D1%82%D0%B8%D1%81%D1%82%D0%B0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t="9438" r="10017" b="14205"/>
          <a:stretch>
            <a:fillRect/>
          </a:stretch>
        </p:blipFill>
        <p:spPr bwMode="auto">
          <a:xfrm>
            <a:off x="5652120" y="2060848"/>
            <a:ext cx="3332332" cy="396044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0" name="instrumentalnaya_muzyka__-Ispanskaya_gitara_i_fleyta__(krasivaya_melodiya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3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Наши художники-портретисты</a:t>
            </a:r>
            <a:endParaRPr lang="ru-RU" sz="4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4818" name="Picture 2" descr="C:\Users\Наталья\Desktop\ЯХМ портретная живопись 2015\IMG_0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79512" y="836712"/>
            <a:ext cx="2592287" cy="1944216"/>
          </a:xfrm>
          <a:prstGeom prst="rect">
            <a:avLst/>
          </a:prstGeom>
          <a:noFill/>
        </p:spPr>
      </p:pic>
      <p:pic>
        <p:nvPicPr>
          <p:cNvPr id="34819" name="Picture 3" descr="C:\Users\Наталья\Desktop\ЯХМ портретная живопись 2015\IMG_0135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629"/>
          <a:stretch>
            <a:fillRect/>
          </a:stretch>
        </p:blipFill>
        <p:spPr bwMode="auto">
          <a:xfrm>
            <a:off x="2843808" y="764704"/>
            <a:ext cx="6120680" cy="3816424"/>
          </a:xfrm>
          <a:prstGeom prst="rect">
            <a:avLst/>
          </a:prstGeom>
          <a:noFill/>
        </p:spPr>
      </p:pic>
      <p:pic>
        <p:nvPicPr>
          <p:cNvPr id="34820" name="Picture 4" descr="C:\Users\Наталья\Desktop\ЯХМ портретная живопись 2015\IMG_0136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7452320" y="4653136"/>
            <a:ext cx="1512168" cy="2016224"/>
          </a:xfrm>
          <a:prstGeom prst="rect">
            <a:avLst/>
          </a:prstGeom>
          <a:noFill/>
        </p:spPr>
      </p:pic>
      <p:pic>
        <p:nvPicPr>
          <p:cNvPr id="34821" name="Picture 5" descr="C:\Users\Наталья\Desktop\ЯХМ портретная живопись 2015\IMG_0137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51520" y="2780928"/>
            <a:ext cx="2483768" cy="1862826"/>
          </a:xfrm>
          <a:prstGeom prst="rect">
            <a:avLst/>
          </a:prstGeom>
          <a:noFill/>
        </p:spPr>
      </p:pic>
      <p:pic>
        <p:nvPicPr>
          <p:cNvPr id="34822" name="Picture 6" descr="C:\Users\Наталья\Desktop\ЯХМ портретная живопись 2015\IMG_0139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r="23419"/>
          <a:stretch>
            <a:fillRect/>
          </a:stretch>
        </p:blipFill>
        <p:spPr bwMode="auto">
          <a:xfrm flipH="1">
            <a:off x="250003" y="4581128"/>
            <a:ext cx="2161757" cy="2117142"/>
          </a:xfrm>
          <a:prstGeom prst="rect">
            <a:avLst/>
          </a:prstGeom>
          <a:noFill/>
        </p:spPr>
      </p:pic>
      <p:pic>
        <p:nvPicPr>
          <p:cNvPr id="34823" name="Picture 7" descr="C:\Users\Наталья\Desktop\ЯХМ портретная живопись 2015\IMG_0140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4572000" y="4653136"/>
            <a:ext cx="2627784" cy="1970838"/>
          </a:xfrm>
          <a:prstGeom prst="rect">
            <a:avLst/>
          </a:prstGeom>
          <a:noFill/>
        </p:spPr>
      </p:pic>
      <p:pic>
        <p:nvPicPr>
          <p:cNvPr id="34824" name="Picture 8" descr="C:\Users\Наталья\Desktop\ЯХМ портретная живопись 2015\IMG_0128.JP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 r="16905" b="5621"/>
          <a:stretch>
            <a:fillRect/>
          </a:stretch>
        </p:blipFill>
        <p:spPr bwMode="auto">
          <a:xfrm>
            <a:off x="2411760" y="4725144"/>
            <a:ext cx="2113279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05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61256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Ну а потом Губернаторский сад: </a:t>
            </a:r>
            <a:b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Снова  аллеи встречают ребят,</a:t>
            </a:r>
            <a:b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Красивый фонтан, туи и липы,</a:t>
            </a:r>
            <a:b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Осенней  листвой парк музея усыпан... </a:t>
            </a:r>
            <a:b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5842" name="Picture 2" descr="C:\Users\Наталья\Desktop\ЯХМ портретная живопись 2015\IMG_014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11560" y="2338936"/>
            <a:ext cx="6219788" cy="4519064"/>
          </a:xfrm>
          <a:prstGeom prst="rect">
            <a:avLst/>
          </a:prstGeom>
          <a:noFill/>
        </p:spPr>
      </p:pic>
      <p:pic>
        <p:nvPicPr>
          <p:cNvPr id="35844" name="Picture 4" descr="http://to-world-travel.ru/img/2015/042616/455918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292080" y="4377655"/>
            <a:ext cx="3560120" cy="248034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30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88640"/>
            <a:ext cx="98650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Весело, дружно идем все гулять</a:t>
            </a:r>
            <a:b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Встречи с музеем вновь будем ждать!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1556792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 descr="C:\Users\Наталья\Desktop\ЯХМ портретная живопись 2015\IMG_0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187624" y="1619418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10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Наталья\Desktop\ЯХМ портретная живопись 2015\IMG_009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538" t="-351" r="8263" b="109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537321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88640"/>
            <a:ext cx="8244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Встречи в музее мы ждали полгода,</a:t>
            </a:r>
          </a:p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Не подвела нас даже погода!</a:t>
            </a:r>
          </a:p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Волжская набережная, дом 23 –</a:t>
            </a:r>
          </a:p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Идем всей семьей рисовать и творить!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1009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Наталья\Desktop\ЯХМ портретная живопись 2015\IMG_0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912212" y="2708920"/>
            <a:ext cx="5231788" cy="39238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5770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Парами, семьями, не отстаем,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гости на выставку дружно идём!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2" name="Picture 2" descr="C:\Users\Наталья\Desktop\ЯХМ портретная живопись 2015\IMG_009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5104" t="16478" r="3881" b="1135"/>
          <a:stretch>
            <a:fillRect/>
          </a:stretch>
        </p:blipFill>
        <p:spPr bwMode="auto">
          <a:xfrm>
            <a:off x="179512" y="1484784"/>
            <a:ext cx="4248472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996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itchFamily="34" charset="0"/>
              </a:rPr>
              <a:t>Парадная лестница- считаем ступени</a:t>
            </a:r>
            <a:b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itchFamily="34" charset="0"/>
              </a:rPr>
              <a:t>в мир чуда, искусства </a:t>
            </a:r>
            <a:b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itchFamily="34" charset="0"/>
              </a:rPr>
              <a:t>и ждём впечатлений!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6387" name="Picture 3" descr="C:\Users\Наталья\Desktop\ЯХМ портретная живопись 2015\IMG_0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59632" y="1682806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330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668344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Все присели, тихо-тихо</a:t>
            </a:r>
            <a:b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в зале слушаем рассказ </a:t>
            </a:r>
            <a:b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о чепцах, корсетах, шалях,</a:t>
            </a:r>
            <a:b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шляпках, модницах, бантах…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7410" name="Picture 2" descr="C:\Users\Наталья\Desktop\ЯХМ портретная живопись 2015\IMG_0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30000"/>
          </a:blip>
          <a:srcRect b="11300"/>
          <a:stretch>
            <a:fillRect/>
          </a:stretch>
        </p:blipFill>
        <p:spPr bwMode="auto">
          <a:xfrm>
            <a:off x="1403648" y="2380413"/>
            <a:ext cx="6730679" cy="4477587"/>
          </a:xfrm>
          <a:prstGeom prst="rect">
            <a:avLst/>
          </a:prstGeom>
          <a:noFill/>
        </p:spPr>
      </p:pic>
      <p:pic>
        <p:nvPicPr>
          <p:cNvPr id="17411" name="Picture 3" descr="C:\Users\Наталья\Desktop\ЯХМ портретная живопись 2015\IMG_0109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13291" r="2312"/>
          <a:stretch>
            <a:fillRect/>
          </a:stretch>
        </p:blipFill>
        <p:spPr bwMode="auto">
          <a:xfrm>
            <a:off x="4355976" y="5013176"/>
            <a:ext cx="2771220" cy="18448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 advClick="0" advTm="1232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Три величайших  портретиста… </a:t>
            </a:r>
            <a:b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Тридцать пять картин и лиц</a:t>
            </a:r>
            <a:b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смотрят в нас и восхищают</a:t>
            </a:r>
            <a:b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красотой, глубиной без границ! 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434" name="Picture 2" descr="C:\Users\Наталья\Desktop\ЯХМ портретная живопись 2015\IMG_0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123728" y="2164012"/>
            <a:ext cx="6552728" cy="4693987"/>
          </a:xfrm>
          <a:prstGeom prst="rect">
            <a:avLst/>
          </a:prstGeom>
          <a:noFill/>
        </p:spPr>
      </p:pic>
      <p:pic>
        <p:nvPicPr>
          <p:cNvPr id="18436" name="Picture 4" descr="http://rmgallery.ru/files/medium/2075_9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51520" y="2204864"/>
            <a:ext cx="1728192" cy="2129189"/>
          </a:xfrm>
          <a:prstGeom prst="rect">
            <a:avLst/>
          </a:prstGeom>
          <a:noFill/>
        </p:spPr>
      </p:pic>
      <p:pic>
        <p:nvPicPr>
          <p:cNvPr id="18438" name="Picture 6" descr="http://slavia.do.am/Myrgorod/457px-Trostschchinsky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51520" y="4365104"/>
            <a:ext cx="1681380" cy="220382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34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И, конечно, всем нам захотелось</a:t>
            </a:r>
            <a:b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поскорей портретистами стать:</a:t>
            </a:r>
            <a:b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Карандашики взяли и уголь,</a:t>
            </a:r>
            <a:b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чтобы в графике всё написать!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9458" name="Picture 2" descr="C:\Users\Наталья\Desktop\ЯХМ портретная живопись 2015\IMG_0117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23528" y="2213484"/>
            <a:ext cx="6192688" cy="4644516"/>
          </a:xfrm>
          <a:prstGeom prst="rect">
            <a:avLst/>
          </a:prstGeom>
          <a:noFill/>
        </p:spPr>
      </p:pic>
      <p:pic>
        <p:nvPicPr>
          <p:cNvPr id="19459" name="Picture 3" descr="C:\Users\Наталья\Desktop\ЯХМ портретная живопись 2015\IMG_01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30000" contrast="47000"/>
          </a:blip>
          <a:srcRect l="18755" r="12535" b="6226"/>
          <a:stretch>
            <a:fillRect/>
          </a:stretch>
        </p:blipFill>
        <p:spPr bwMode="auto">
          <a:xfrm>
            <a:off x="6660232" y="2276872"/>
            <a:ext cx="2232248" cy="2284909"/>
          </a:xfrm>
          <a:prstGeom prst="rect">
            <a:avLst/>
          </a:prstGeom>
          <a:noFill/>
        </p:spPr>
      </p:pic>
      <p:pic>
        <p:nvPicPr>
          <p:cNvPr id="19460" name="Picture 4" descr="C:\Users\Наталья\Desktop\ЯХМ портретная живопись 2015\IMG_0129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3393"/>
          <a:stretch>
            <a:fillRect/>
          </a:stretch>
        </p:blipFill>
        <p:spPr bwMode="auto">
          <a:xfrm>
            <a:off x="6588224" y="4653136"/>
            <a:ext cx="2328259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43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8244408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 Black" pitchFamily="34" charset="0"/>
              </a:rPr>
              <a:t>Мамы, папы и бабушки пишут, угольком по бумаге след…</a:t>
            </a:r>
            <a:b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 Black" pitchFamily="34" charset="0"/>
              </a:rPr>
              <a:t>С теплотою, лаской, любовью</a:t>
            </a:r>
            <a:b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 Black" pitchFamily="34" charset="0"/>
              </a:rPr>
              <a:t>детишек рисуют портрет!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 Black" pitchFamily="34" charset="0"/>
            </a:endParaRPr>
          </a:p>
        </p:txBody>
      </p:sp>
      <p:pic>
        <p:nvPicPr>
          <p:cNvPr id="20482" name="Picture 2" descr="C:\Users\Наталья\Desktop\ЯХМ портретная живопись 2015\IMG_0119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331640" y="2240868"/>
            <a:ext cx="6120680" cy="437448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19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Графика – сложная область искусства,</a:t>
            </a:r>
            <a:b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Требует  вкуса и тонкого чувства,</a:t>
            </a:r>
            <a:b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Снайперской точности, верной руки, </a:t>
            </a:r>
            <a:b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Чтоб угольком владеть мастерски!</a:t>
            </a:r>
            <a:b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1506" name="Picture 2" descr="C:\Users\Наталья\Desktop\ЯХМ портретная живопись 2015\IMG_0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39552" y="1844824"/>
            <a:ext cx="3912435" cy="2934326"/>
          </a:xfrm>
          <a:prstGeom prst="rect">
            <a:avLst/>
          </a:prstGeom>
          <a:noFill/>
        </p:spPr>
      </p:pic>
      <p:pic>
        <p:nvPicPr>
          <p:cNvPr id="21507" name="Picture 3" descr="C:\Users\Наталья\Desktop\ЯХМ портретная живопись 2015\IMG_012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716016" y="1844824"/>
            <a:ext cx="3899925" cy="2924944"/>
          </a:xfrm>
          <a:prstGeom prst="rect">
            <a:avLst/>
          </a:prstGeom>
          <a:noFill/>
        </p:spPr>
      </p:pic>
      <p:pic>
        <p:nvPicPr>
          <p:cNvPr id="21508" name="Picture 4" descr="C:\Users\Наталья\Desktop\ЯХМ портретная живопись 2015\IMG_0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5" y="4941168"/>
            <a:ext cx="2208245" cy="1656184"/>
          </a:xfrm>
          <a:prstGeom prst="rect">
            <a:avLst/>
          </a:prstGeom>
          <a:noFill/>
        </p:spPr>
      </p:pic>
      <p:pic>
        <p:nvPicPr>
          <p:cNvPr id="21509" name="Picture 5" descr="C:\Users\Наталья\Desktop\ЯХМ портретная живопись 2015\IMG_0122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t="11429" r="1429"/>
          <a:stretch>
            <a:fillRect/>
          </a:stretch>
        </p:blipFill>
        <p:spPr bwMode="auto">
          <a:xfrm>
            <a:off x="323528" y="4365104"/>
            <a:ext cx="3312368" cy="2232248"/>
          </a:xfrm>
          <a:prstGeom prst="rect">
            <a:avLst/>
          </a:prstGeom>
          <a:noFill/>
        </p:spPr>
      </p:pic>
      <p:pic>
        <p:nvPicPr>
          <p:cNvPr id="21510" name="Picture 6" descr="C:\Users\Наталья\Desktop\ЯХМ портретная живопись 2015\IMG_0132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 t="11429"/>
          <a:stretch>
            <a:fillRect/>
          </a:stretch>
        </p:blipFill>
        <p:spPr bwMode="auto">
          <a:xfrm>
            <a:off x="5580111" y="4365104"/>
            <a:ext cx="3360373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169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9">
      <a:dk1>
        <a:srgbClr val="FFFF99"/>
      </a:dk1>
      <a:lt1>
        <a:sysClr val="window" lastClr="FFFFFF"/>
      </a:lt1>
      <a:dk2>
        <a:srgbClr val="FFFF70"/>
      </a:dk2>
      <a:lt2>
        <a:srgbClr val="FFFE71"/>
      </a:lt2>
      <a:accent1>
        <a:srgbClr val="FFFE14"/>
      </a:accent1>
      <a:accent2>
        <a:srgbClr val="FFFE71"/>
      </a:accent2>
      <a:accent3>
        <a:srgbClr val="FFFEA9"/>
      </a:accent3>
      <a:accent4>
        <a:srgbClr val="FFFD15"/>
      </a:accent4>
      <a:accent5>
        <a:srgbClr val="FFFECF"/>
      </a:accent5>
      <a:accent6>
        <a:srgbClr val="FFFF33"/>
      </a:accent6>
      <a:hlink>
        <a:srgbClr val="FFFEA9"/>
      </a:hlink>
      <a:folHlink>
        <a:srgbClr val="FFFE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357</TotalTime>
  <Words>91</Words>
  <Application>Microsoft Office PowerPoint</Application>
  <PresentationFormat>Экран (4:3)</PresentationFormat>
  <Paragraphs>18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Парами, семьями, не отстаем, В гости на выставку дружно идём!</vt:lpstr>
      <vt:lpstr>Парадная лестница- считаем ступени в мир чуда, искусства  и ждём впечатлений!</vt:lpstr>
      <vt:lpstr>Все присели, тихо-тихо в зале слушаем рассказ  о чепцах, корсетах, шалях, шляпках, модницах, бантах…</vt:lpstr>
      <vt:lpstr>Три величайших  портретиста…  Тридцать пять картин и лиц смотрят в нас и восхищают красотой, глубиной без границ! </vt:lpstr>
      <vt:lpstr>И, конечно, всем нам захотелось поскорей портретистами стать: Карандашики взяли и уголь, чтобы в графике всё написать!</vt:lpstr>
      <vt:lpstr>Мамы, папы и бабушки пишут, угольком по бумаге след… С теплотою, лаской, любовью детишек рисуют портрет!</vt:lpstr>
      <vt:lpstr>Графика – сложная область искусства, Требует  вкуса и тонкого чувства, Снайперской точности, верной руки,  Чтоб угольком владеть мастерски! </vt:lpstr>
      <vt:lpstr>Наши художники-портретисты</vt:lpstr>
      <vt:lpstr>Ну а потом Губернаторский сад:  Снова  аллеи встречают ребят, Красивый фонтан, туи и липы, Осенней  листвой парк музея усыпан...   </vt:lpstr>
      <vt:lpstr>Весело, дружно идем все гулять Встречи с музеем вновь будем ждать!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40</cp:revision>
  <dcterms:created xsi:type="dcterms:W3CDTF">2015-09-27T14:26:34Z</dcterms:created>
  <dcterms:modified xsi:type="dcterms:W3CDTF">2015-09-28T15:57:00Z</dcterms:modified>
</cp:coreProperties>
</file>