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98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B747-1A80-451F-8689-B77A2EE02A0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11CD-74F6-4002-9F2F-3FEEAADC1D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.otzyv.ru/f/09/06/31140/180416122549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f.otzyv.ru/f/09/06/31140/18041612255525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.otzyv.ru/f/09/06/31140/180416122547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f.otzyv.ru/f/09/06/31140/1804161225511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836712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8000"/>
                </a:solidFill>
                <a:latin typeface="Haettenschweiler" pitchFamily="34" charset="0"/>
              </a:rPr>
              <a:t>Встреча седьмая</a:t>
            </a:r>
          </a:p>
          <a:p>
            <a:pPr algn="ctr"/>
            <a:r>
              <a:rPr lang="ru-RU" sz="5400" dirty="0" smtClean="0">
                <a:solidFill>
                  <a:srgbClr val="008000"/>
                </a:solidFill>
                <a:latin typeface="Haettenschweiler" pitchFamily="34" charset="0"/>
              </a:rPr>
              <a:t>«Путешествие в страну сакуры»</a:t>
            </a:r>
            <a:endParaRPr lang="ru-RU" sz="5400" dirty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1034" name="Picture 10" descr="http://f.otzyv.ru/f/09/06/31140/p180416122549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3511774" cy="30015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42" name="Picture 18" descr="http://www.playcast.ru/uploads/2014/09/18/9879206.pn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19848651">
            <a:off x="6276010" y="3840238"/>
            <a:ext cx="2370930" cy="1559589"/>
          </a:xfrm>
          <a:prstGeom prst="rect">
            <a:avLst/>
          </a:prstGeom>
          <a:noFill/>
        </p:spPr>
      </p:pic>
      <p:pic>
        <p:nvPicPr>
          <p:cNvPr id="1054" name="Picture 30" descr="http://kira-scrap.ru/KATALOG/RAZNOE/1/0_8c8a4_3062167c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87858">
            <a:off x="431581" y="3672422"/>
            <a:ext cx="28575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8367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Роспись по шелку висит на стене –</a:t>
            </a:r>
          </a:p>
          <a:p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Джун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ь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 Куй  - главный  демон в этой стране.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Смеющийся Будда – это 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Х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отей</a:t>
            </a:r>
            <a:r>
              <a:rPr lang="ru-RU" sz="2400" dirty="0">
                <a:solidFill>
                  <a:srgbClr val="008000"/>
                </a:solidFill>
                <a:latin typeface="Haettenschweiler" pitchFamily="34" charset="0"/>
              </a:rPr>
              <a:t>: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Чтоб желанье сбылось – три животик скорей!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4097" name="Picture 1" descr="G:\14 мая\2016-05-14\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0888"/>
            <a:ext cx="2286000" cy="3429000"/>
          </a:xfrm>
          <a:prstGeom prst="rect">
            <a:avLst/>
          </a:prstGeom>
          <a:noFill/>
        </p:spPr>
      </p:pic>
      <p:pic>
        <p:nvPicPr>
          <p:cNvPr id="4099" name="Picture 3" descr="http://f.otzyv.ru/f/09/06/31140/180416122548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0004" t="29559" r="50770" b="24623"/>
          <a:stretch>
            <a:fillRect/>
          </a:stretch>
        </p:blipFill>
        <p:spPr bwMode="auto">
          <a:xfrm>
            <a:off x="1475656" y="2492896"/>
            <a:ext cx="1872208" cy="3233814"/>
          </a:xfrm>
          <a:prstGeom prst="rect">
            <a:avLst/>
          </a:prstGeom>
          <a:noFill/>
        </p:spPr>
      </p:pic>
      <p:pic>
        <p:nvPicPr>
          <p:cNvPr id="4101" name="Picture 5" descr="http://f.otzyv.ru/f/09/06/31140/p1804161225552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24418" b="-1234"/>
          <a:stretch>
            <a:fillRect/>
          </a:stretch>
        </p:blipFill>
        <p:spPr bwMode="auto">
          <a:xfrm>
            <a:off x="3419872" y="2564904"/>
            <a:ext cx="225440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8367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Искусство Японии издавна с нами –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И в детском саду любим мы оригами.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В двойной треугольник сложим листок, -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И вот под рукой оживает цветок!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24578" name="Picture 2" descr="G:\14 мая\2016-05-14\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2092987" cy="3139480"/>
          </a:xfrm>
          <a:prstGeom prst="rect">
            <a:avLst/>
          </a:prstGeom>
          <a:noFill/>
        </p:spPr>
      </p:pic>
      <p:pic>
        <p:nvPicPr>
          <p:cNvPr id="24579" name="Picture 3" descr="G:\14 мая\2016-05-14\104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59632" y="2492896"/>
            <a:ext cx="446398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8367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В парк все идем красотой любоваться: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Цветением сакур  спешим наслаждаться…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Будто в снегу склонились спиреи…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Ароматы жасмина, пушистой сирени…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26626" name="Picture 2" descr="G:\14 мая\2016-05-14\20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259632" y="2348880"/>
            <a:ext cx="2352261" cy="35283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7" name="Picture 3" descr="G:\14 мая\2016-05-14\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147" y="2564904"/>
            <a:ext cx="2141984" cy="3212976"/>
          </a:xfrm>
          <a:prstGeom prst="rect">
            <a:avLst/>
          </a:prstGeom>
          <a:noFill/>
        </p:spPr>
      </p:pic>
      <p:pic>
        <p:nvPicPr>
          <p:cNvPr id="26629" name="Picture 5" descr="G:\14 мая\2016-05-14\204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40279" r="13035"/>
          <a:stretch>
            <a:fillRect/>
          </a:stretch>
        </p:blipFill>
        <p:spPr bwMode="auto">
          <a:xfrm>
            <a:off x="3635896" y="2564904"/>
            <a:ext cx="2280254" cy="2348880"/>
          </a:xfrm>
          <a:prstGeom prst="rect">
            <a:avLst/>
          </a:prstGeom>
          <a:noFill/>
        </p:spPr>
      </p:pic>
      <p:pic>
        <p:nvPicPr>
          <p:cNvPr id="26628" name="Picture 4" descr="C:\Users\Наталья\Desktop\фото японская выставка\IMG_0029.JPG"/>
          <p:cNvPicPr>
            <a:picLocks noChangeAspect="1" noChangeArrowheads="1"/>
          </p:cNvPicPr>
          <p:nvPr/>
        </p:nvPicPr>
        <p:blipFill>
          <a:blip r:embed="rId6" cstate="print"/>
          <a:srcRect l="1653" t="20904" r="12828"/>
          <a:stretch>
            <a:fillRect/>
          </a:stretch>
        </p:blipFill>
        <p:spPr bwMode="auto">
          <a:xfrm flipH="1">
            <a:off x="3491880" y="4149080"/>
            <a:ext cx="2387595" cy="16561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90872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С днем Музеев мы всех поздравить спешим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И подарок на память вручить мы хотим.</a:t>
            </a:r>
          </a:p>
        </p:txBody>
      </p:sp>
      <p:pic>
        <p:nvPicPr>
          <p:cNvPr id="25602" name="Picture 2" descr="G:\14 мая\2016-05-14\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192180" cy="412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83671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Haettenschweiler" pitchFamily="34" charset="0"/>
              </a:rPr>
              <a:t>Живи, наш Музей, расти, процветай!</a:t>
            </a:r>
          </a:p>
          <a:p>
            <a:r>
              <a:rPr lang="ru-RU" sz="3200" dirty="0" smtClean="0">
                <a:solidFill>
                  <a:srgbClr val="008000"/>
                </a:solidFill>
                <a:latin typeface="Haettenschweiler" pitchFamily="34" charset="0"/>
              </a:rPr>
              <a:t>И в гости детишек к себе приглашай!!</a:t>
            </a:r>
            <a:endParaRPr lang="ru-RU" sz="32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8" name="Picture 2" descr="http://f.otzyv.ru/f/09/06/31140/p18041612254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835696" y="2060848"/>
            <a:ext cx="5256584" cy="3641975"/>
          </a:xfrm>
          <a:prstGeom prst="rect">
            <a:avLst/>
          </a:prstGeom>
          <a:noFill/>
          <a:ln w="66675">
            <a:solidFill>
              <a:srgbClr val="EE729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103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89" name="Picture 1" descr="G:\14 мая\2016-05-14\040.JPG"/>
          <p:cNvPicPr>
            <a:picLocks noChangeAspect="1" noChangeArrowheads="1"/>
          </p:cNvPicPr>
          <p:nvPr/>
        </p:nvPicPr>
        <p:blipFill>
          <a:blip r:embed="rId3" cstate="print"/>
          <a:srcRect t="17023" b="7149"/>
          <a:stretch>
            <a:fillRect/>
          </a:stretch>
        </p:blipFill>
        <p:spPr bwMode="auto">
          <a:xfrm>
            <a:off x="1187624" y="2204864"/>
            <a:ext cx="6981276" cy="37444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98072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Haettenschweiler" pitchFamily="34" charset="0"/>
              </a:rPr>
              <a:t>Весенняя встреча ждёт нас в музее: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Haettenschweiler" pitchFamily="34" charset="0"/>
              </a:rPr>
              <a:t>Открыть в мир прекрасного  двери скорее!</a:t>
            </a:r>
            <a:endParaRPr lang="ru-RU" sz="3600" dirty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12291" name="Picture 3" descr="http://img0.liveinternet.ru/images/attach/c/0/63/95/63095980_1282583748_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9482">
            <a:off x="1752512" y="2381762"/>
            <a:ext cx="612173" cy="702642"/>
          </a:xfrm>
          <a:prstGeom prst="rect">
            <a:avLst/>
          </a:prstGeom>
          <a:noFill/>
        </p:spPr>
      </p:pic>
      <p:pic>
        <p:nvPicPr>
          <p:cNvPr id="12299" name="Picture 11" descr="http://img1.liveinternet.ru/images/attach/c/0/63/95/63095990_1282583779_1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 rot="16417601">
            <a:off x="6592138" y="2393991"/>
            <a:ext cx="687581" cy="77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836712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В субботу с утра с настроением встали,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Наряды надели, авто парковали…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Погода чудесная радует нас…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От Дарьи мы ждём интересный рассказ…</a:t>
            </a:r>
          </a:p>
        </p:txBody>
      </p:sp>
      <p:pic>
        <p:nvPicPr>
          <p:cNvPr id="11265" name="Picture 1" descr="C:\Users\Наталья\Desktop\фото японская выставка\IMG_0025.JPG"/>
          <p:cNvPicPr>
            <a:picLocks noChangeAspect="1" noChangeArrowheads="1"/>
          </p:cNvPicPr>
          <p:nvPr/>
        </p:nvPicPr>
        <p:blipFill>
          <a:blip r:embed="rId3" cstate="print"/>
          <a:srcRect t="8530" r="3190"/>
          <a:stretch>
            <a:fillRect/>
          </a:stretch>
        </p:blipFill>
        <p:spPr bwMode="auto">
          <a:xfrm>
            <a:off x="1141202" y="2636912"/>
            <a:ext cx="4534064" cy="3212976"/>
          </a:xfrm>
          <a:prstGeom prst="rect">
            <a:avLst/>
          </a:prstGeom>
          <a:noFill/>
        </p:spPr>
      </p:pic>
      <p:pic>
        <p:nvPicPr>
          <p:cNvPr id="11266" name="Picture 2" descr="G:\14 мая\2016-05-14\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209397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908720"/>
            <a:ext cx="54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8000"/>
                </a:solidFill>
                <a:latin typeface="Haettenschweiler" pitchFamily="34" charset="0"/>
              </a:rPr>
              <a:t>По тайному ходу музея  </a:t>
            </a:r>
          </a:p>
          <a:p>
            <a:r>
              <a:rPr lang="ru-RU" sz="2600" dirty="0" smtClean="0">
                <a:solidFill>
                  <a:srgbClr val="008000"/>
                </a:solidFill>
                <a:latin typeface="Haettenschweiler" pitchFamily="34" charset="0"/>
              </a:rPr>
              <a:t> Спешим в зал Востока скорее…</a:t>
            </a:r>
          </a:p>
          <a:p>
            <a:r>
              <a:rPr lang="ru-RU" sz="2600" dirty="0" smtClean="0">
                <a:solidFill>
                  <a:srgbClr val="008000"/>
                </a:solidFill>
                <a:latin typeface="Haettenschweiler" pitchFamily="34" charset="0"/>
              </a:rPr>
              <a:t>Помним: не бегать и не кричать, </a:t>
            </a:r>
          </a:p>
          <a:p>
            <a:r>
              <a:rPr lang="ru-RU" sz="2600" dirty="0">
                <a:solidFill>
                  <a:srgbClr val="008000"/>
                </a:solidFill>
                <a:latin typeface="Haettenschweiler" pitchFamily="34" charset="0"/>
              </a:rPr>
              <a:t>М</a:t>
            </a:r>
            <a:r>
              <a:rPr lang="ru-RU" sz="2600" dirty="0" smtClean="0">
                <a:solidFill>
                  <a:srgbClr val="008000"/>
                </a:solidFill>
                <a:latin typeface="Haettenschweiler" pitchFamily="34" charset="0"/>
              </a:rPr>
              <a:t>аленьких ростом вперед пропускать..</a:t>
            </a:r>
          </a:p>
        </p:txBody>
      </p:sp>
      <p:pic>
        <p:nvPicPr>
          <p:cNvPr id="10241" name="Picture 1" descr="G:\14 мая\2016-05-14\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148573" cy="343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76470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Haettenschweiler" pitchFamily="34" charset="0"/>
              </a:rPr>
              <a:t>В далекой Японии люди живут,</a:t>
            </a:r>
            <a:br>
              <a:rPr lang="ru-RU" sz="3200" dirty="0" smtClean="0">
                <a:solidFill>
                  <a:srgbClr val="008000"/>
                </a:solidFill>
                <a:latin typeface="Haettenschweiler" pitchFamily="34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Haettenschweiler" pitchFamily="34" charset="0"/>
              </a:rPr>
              <a:t>Традиции свято они берегут…</a:t>
            </a:r>
          </a:p>
        </p:txBody>
      </p:sp>
      <p:pic>
        <p:nvPicPr>
          <p:cNvPr id="23555" name="Picture 3" descr="G:\14 мая\2016-05-14\073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475656" y="1772816"/>
            <a:ext cx="6264698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908721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А вот кимоно висит на стене - веера и узоры на полотне…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Пояс японский «оби» зовётся, - его завязать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                                                                   не всем удаётся…</a:t>
            </a:r>
          </a:p>
        </p:txBody>
      </p:sp>
      <p:pic>
        <p:nvPicPr>
          <p:cNvPr id="8195" name="Picture 3" descr="G:\14 мая\2016-05-14\07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508104" y="2348880"/>
            <a:ext cx="2382011" cy="3573016"/>
          </a:xfrm>
          <a:prstGeom prst="rect">
            <a:avLst/>
          </a:prstGeom>
          <a:noFill/>
        </p:spPr>
      </p:pic>
      <p:pic>
        <p:nvPicPr>
          <p:cNvPr id="8197" name="Picture 5" descr="http://f.otzyv.ru/f/09/06/31140/1804161225483.jpg"/>
          <p:cNvPicPr>
            <a:picLocks noChangeAspect="1" noChangeArrowheads="1"/>
          </p:cNvPicPr>
          <p:nvPr/>
        </p:nvPicPr>
        <p:blipFill>
          <a:blip r:embed="rId4" cstate="print"/>
          <a:srcRect r="13962" b="-1395"/>
          <a:stretch>
            <a:fillRect/>
          </a:stretch>
        </p:blipFill>
        <p:spPr bwMode="auto">
          <a:xfrm>
            <a:off x="1547663" y="2204864"/>
            <a:ext cx="3843855" cy="2736304"/>
          </a:xfrm>
          <a:prstGeom prst="rect">
            <a:avLst/>
          </a:prstGeom>
          <a:noFill/>
        </p:spPr>
      </p:pic>
      <p:pic>
        <p:nvPicPr>
          <p:cNvPr id="8199" name="Picture 7" descr="http://www.1204016.ru/exoticjapan.com/obi/obivintage/004/obi-004.jpg"/>
          <p:cNvPicPr>
            <a:picLocks noChangeAspect="1" noChangeArrowheads="1"/>
          </p:cNvPicPr>
          <p:nvPr/>
        </p:nvPicPr>
        <p:blipFill>
          <a:blip r:embed="rId5" cstate="print"/>
          <a:srcRect l="7727" t="3538" r="2674" b="6505"/>
          <a:stretch>
            <a:fillRect/>
          </a:stretch>
        </p:blipFill>
        <p:spPr bwMode="auto">
          <a:xfrm rot="16200000">
            <a:off x="2699792" y="4293096"/>
            <a:ext cx="100811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908721"/>
            <a:ext cx="6048672" cy="18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В Японии раньше мяса не знали,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 Молоко «белой кровью» они называли.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А ели лишь рыбу и морепродукты</a:t>
            </a:r>
          </a:p>
          <a:p>
            <a:r>
              <a:rPr lang="ru-RU" sz="2800" dirty="0" smtClean="0">
                <a:solidFill>
                  <a:srgbClr val="008000"/>
                </a:solidFill>
                <a:latin typeface="Haettenschweiler" pitchFamily="34" charset="0"/>
              </a:rPr>
              <a:t>На маленьком блюдце овощи, фрукты…</a:t>
            </a:r>
          </a:p>
        </p:txBody>
      </p:sp>
      <p:pic>
        <p:nvPicPr>
          <p:cNvPr id="7170" name="Picture 2" descr="http://f.otzyv.ru/f/09/06/31140/1804161225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2863092" cy="2683346"/>
          </a:xfrm>
          <a:prstGeom prst="rect">
            <a:avLst/>
          </a:prstGeom>
          <a:noFill/>
        </p:spPr>
      </p:pic>
      <p:pic>
        <p:nvPicPr>
          <p:cNvPr id="7171" name="Picture 3" descr="G:\14 мая\2016-05-14\079.JPG"/>
          <p:cNvPicPr>
            <a:picLocks noChangeAspect="1" noChangeArrowheads="1"/>
          </p:cNvPicPr>
          <p:nvPr/>
        </p:nvPicPr>
        <p:blipFill>
          <a:blip r:embed="rId4" cstate="print"/>
          <a:srcRect l="18707"/>
          <a:stretch>
            <a:fillRect/>
          </a:stretch>
        </p:blipFill>
        <p:spPr bwMode="auto">
          <a:xfrm>
            <a:off x="4139952" y="2780928"/>
            <a:ext cx="3804525" cy="312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8000"/>
                </a:solidFill>
                <a:latin typeface="Haettenschweiler" pitchFamily="34" charset="0"/>
              </a:rPr>
              <a:t>Н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эцки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  - это фигурки из кости,-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Сказочный мир приглашает нас в гости…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Змея, петушок и 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нецки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 –детишки  ---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Всё рассмотреть хотят ребятишки…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6146" name="Picture 2" descr="G:\14 мая\2016-05-14\084.JPG"/>
          <p:cNvPicPr>
            <a:picLocks noChangeAspect="1" noChangeArrowheads="1"/>
          </p:cNvPicPr>
          <p:nvPr/>
        </p:nvPicPr>
        <p:blipFill>
          <a:blip r:embed="rId3" cstate="print"/>
          <a:srcRect l="17325" t="-2363" r="11801"/>
          <a:stretch>
            <a:fillRect/>
          </a:stretch>
        </p:blipFill>
        <p:spPr bwMode="auto">
          <a:xfrm>
            <a:off x="1331640" y="2348880"/>
            <a:ext cx="3600400" cy="3466676"/>
          </a:xfrm>
          <a:prstGeom prst="rect">
            <a:avLst/>
          </a:prstGeom>
          <a:noFill/>
        </p:spPr>
      </p:pic>
      <p:pic>
        <p:nvPicPr>
          <p:cNvPr id="6147" name="Picture 3" descr="G:\14 мая\2016-05-14\082.JPG"/>
          <p:cNvPicPr>
            <a:picLocks noChangeAspect="1" noChangeArrowheads="1"/>
          </p:cNvPicPr>
          <p:nvPr/>
        </p:nvPicPr>
        <p:blipFill>
          <a:blip r:embed="rId4" cstate="print"/>
          <a:srcRect l="-2609" b="5808"/>
          <a:stretch>
            <a:fillRect/>
          </a:stretch>
        </p:blipFill>
        <p:spPr bwMode="auto">
          <a:xfrm>
            <a:off x="5004048" y="2420888"/>
            <a:ext cx="2832314" cy="350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vector-images.com/clp2/214387/clp81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8367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Почитают в Японии </a:t>
            </a:r>
            <a:r>
              <a:rPr lang="ru-RU" sz="2400" dirty="0" err="1" smtClean="0">
                <a:solidFill>
                  <a:srgbClr val="008000"/>
                </a:solidFill>
                <a:latin typeface="Haettenschweiler" pitchFamily="34" charset="0"/>
              </a:rPr>
              <a:t>каракаси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,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Верят, что в дом принесут они счастье.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Собаки небесные дом стерегут,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Достаток, здоровье </a:t>
            </a:r>
            <a:r>
              <a:rPr lang="ru-RU" sz="2400" dirty="0" smtClean="0">
                <a:solidFill>
                  <a:srgbClr val="008000"/>
                </a:solidFill>
                <a:latin typeface="Haettenschweiler" pitchFamily="34" charset="0"/>
              </a:rPr>
              <a:t>они берегут.</a:t>
            </a:r>
            <a:endParaRPr lang="ru-RU" sz="2400" dirty="0" smtClean="0">
              <a:solidFill>
                <a:srgbClr val="008000"/>
              </a:solidFill>
              <a:latin typeface="Haettenschweiler" pitchFamily="34" charset="0"/>
            </a:endParaRPr>
          </a:p>
        </p:txBody>
      </p:sp>
      <p:pic>
        <p:nvPicPr>
          <p:cNvPr id="5121" name="Picture 1" descr="G:\14 мая\2016-05-14\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2448271" cy="3672408"/>
          </a:xfrm>
          <a:prstGeom prst="rect">
            <a:avLst/>
          </a:prstGeom>
          <a:noFill/>
        </p:spPr>
      </p:pic>
      <p:pic>
        <p:nvPicPr>
          <p:cNvPr id="5123" name="Picture 3" descr="http://f.otzyv.ru/f/09/06/31140/p180416122551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187624" y="2492896"/>
            <a:ext cx="403556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302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18</cp:revision>
  <dcterms:created xsi:type="dcterms:W3CDTF">2016-05-16T17:13:40Z</dcterms:created>
  <dcterms:modified xsi:type="dcterms:W3CDTF">2016-05-16T19:56:19Z</dcterms:modified>
</cp:coreProperties>
</file>