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7" r:id="rId2"/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14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0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F557C-D62D-48AB-8A20-F2FAC471F66C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00C3-7CA3-407A-AC2A-5E7A6150E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A563DE-6D6B-45E9-9C4C-141C76B3CFC5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7000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Галерея юных художников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МДОУ №25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C:\Documents and Settings\влад\Рабочий стол\Детские работы\S7300765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785786" y="1357298"/>
            <a:ext cx="3071834" cy="221457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Изображение 1542"/>
          <p:cNvPicPr/>
          <p:nvPr/>
        </p:nvPicPr>
        <p:blipFill>
          <a:blip r:embed="rId3" cstate="print"/>
          <a:srcRect l="18187" t="59175" r="60341" b="2136"/>
          <a:stretch>
            <a:fillRect/>
          </a:stretch>
        </p:blipFill>
        <p:spPr bwMode="auto">
          <a:xfrm>
            <a:off x="6429388" y="2786058"/>
            <a:ext cx="2000264" cy="264320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C:\Documents and Settings\влад\Рабочий стол\Детские работы\S7300787.JPG"/>
          <p:cNvPicPr/>
          <p:nvPr/>
        </p:nvPicPr>
        <p:blipFill>
          <a:blip r:embed="rId4" cstate="print">
            <a:lum bright="-20000"/>
          </a:blip>
          <a:srcRect l="12536" t="16342" r="10204" b="15175"/>
          <a:stretch>
            <a:fillRect/>
          </a:stretch>
        </p:blipFill>
        <p:spPr bwMode="auto">
          <a:xfrm>
            <a:off x="1357290" y="4071942"/>
            <a:ext cx="3429024" cy="235745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71934" y="1571612"/>
            <a:ext cx="4625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Золотая осень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3714752"/>
            <a:ext cx="156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Алена Л.,6лет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6488668"/>
            <a:ext cx="132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Настя Г.,5л.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892" y="5500702"/>
            <a:ext cx="119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Эля М., 6л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643174" y="142853"/>
            <a:ext cx="378621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272727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"Космос"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272727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C:\Documents and Settings\влад\Рабочий стол\Детские работы\S7303602.JPG"/>
          <p:cNvPicPr/>
          <p:nvPr/>
        </p:nvPicPr>
        <p:blipFill>
          <a:blip r:embed="rId2" cstate="print"/>
          <a:srcRect l="6426" t="7487" r="4418" b="8021"/>
          <a:stretch>
            <a:fillRect/>
          </a:stretch>
        </p:blipFill>
        <p:spPr bwMode="auto">
          <a:xfrm>
            <a:off x="1643042" y="1285860"/>
            <a:ext cx="2428892" cy="1857388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влад\Рабочий стол\Е В\Детские работы\S7303607.JPG"/>
          <p:cNvPicPr/>
          <p:nvPr/>
        </p:nvPicPr>
        <p:blipFill>
          <a:blip r:embed="rId3" cstate="print"/>
          <a:srcRect l="8159" t="6667" b="8954"/>
          <a:stretch>
            <a:fillRect/>
          </a:stretch>
        </p:blipFill>
        <p:spPr bwMode="auto">
          <a:xfrm>
            <a:off x="5715008" y="1285860"/>
            <a:ext cx="2571768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7302503"/>
          <p:cNvPicPr/>
          <p:nvPr/>
        </p:nvPicPr>
        <p:blipFill>
          <a:blip r:embed="rId4" cstate="print"/>
          <a:srcRect l="8258" t="5377" r="2237" b="16760"/>
          <a:stretch>
            <a:fillRect/>
          </a:stretch>
        </p:blipFill>
        <p:spPr bwMode="auto">
          <a:xfrm>
            <a:off x="3571868" y="3929066"/>
            <a:ext cx="2786082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28728" y="3286124"/>
            <a:ext cx="648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Авторы:  Кристина Р., 6,5л.                                           Никита С.,6,5л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6286520"/>
            <a:ext cx="158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Женя С.,6,5л.</a:t>
            </a:r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714480" y="0"/>
            <a:ext cx="6572264" cy="571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"Светлая Пасха"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C:\Documents and Settings\влад\Рабочий стол\Е В\Детские работы\104SSCAM\S7300826.JPG"/>
          <p:cNvPicPr/>
          <p:nvPr/>
        </p:nvPicPr>
        <p:blipFill>
          <a:blip r:embed="rId2" cstate="print"/>
          <a:srcRect l="58837" t="50113" r="15891" b="19588"/>
          <a:stretch>
            <a:fillRect/>
          </a:stretch>
        </p:blipFill>
        <p:spPr bwMode="auto">
          <a:xfrm>
            <a:off x="1214414" y="857232"/>
            <a:ext cx="1643074" cy="1571636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влад\Рабочий стол\Е В\Детские работы\104SSCAM\Фото0173.jpg"/>
          <p:cNvPicPr/>
          <p:nvPr/>
        </p:nvPicPr>
        <p:blipFill>
          <a:blip r:embed="rId3" cstate="print">
            <a:lum bright="10000" contrast="30000"/>
          </a:blip>
          <a:srcRect l="6797" r="9136" b="14193"/>
          <a:stretch>
            <a:fillRect/>
          </a:stretch>
        </p:blipFill>
        <p:spPr bwMode="auto">
          <a:xfrm rot="5400000">
            <a:off x="3071801" y="928672"/>
            <a:ext cx="2000265" cy="1714512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G:\Images\My photos\Фото0177.jpg"/>
          <p:cNvPicPr/>
          <p:nvPr/>
        </p:nvPicPr>
        <p:blipFill>
          <a:blip r:embed="rId4" cstate="print">
            <a:lum bright="10000" contrast="40000"/>
          </a:blip>
          <a:srcRect r="7875" b="12973"/>
          <a:stretch>
            <a:fillRect/>
          </a:stretch>
        </p:blipFill>
        <p:spPr bwMode="auto">
          <a:xfrm rot="5400000">
            <a:off x="5000626" y="1000109"/>
            <a:ext cx="2000265" cy="1571636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G:\Images\My photos\Фото0175.jpg"/>
          <p:cNvPicPr/>
          <p:nvPr/>
        </p:nvPicPr>
        <p:blipFill>
          <a:blip r:embed="rId5" cstate="print">
            <a:lum bright="10000" contrast="30000"/>
          </a:blip>
          <a:srcRect l="7201" t="7736" r="7329" b="6822"/>
          <a:stretch>
            <a:fillRect/>
          </a:stretch>
        </p:blipFill>
        <p:spPr bwMode="auto">
          <a:xfrm rot="5400000" flipV="1">
            <a:off x="7108049" y="964389"/>
            <a:ext cx="1785950" cy="1428760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G:\Images\My photos\Фото0174.jpg"/>
          <p:cNvPicPr/>
          <p:nvPr/>
        </p:nvPicPr>
        <p:blipFill>
          <a:blip r:embed="rId6" cstate="print">
            <a:lum contrast="20000"/>
          </a:blip>
          <a:srcRect l="4763" t="9549" r="9688" b="11504"/>
          <a:stretch>
            <a:fillRect/>
          </a:stretch>
        </p:blipFill>
        <p:spPr bwMode="auto">
          <a:xfrm rot="5400000">
            <a:off x="1071537" y="3929067"/>
            <a:ext cx="1928827" cy="1500198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G:\Images\My photos\Фото0176.jpg"/>
          <p:cNvPicPr/>
          <p:nvPr/>
        </p:nvPicPr>
        <p:blipFill>
          <a:blip r:embed="rId7" cstate="print">
            <a:lum bright="10000" contrast="20000"/>
          </a:blip>
          <a:srcRect l="5546" t="10693" r="15454" b="15310"/>
          <a:stretch>
            <a:fillRect/>
          </a:stretch>
        </p:blipFill>
        <p:spPr bwMode="auto">
          <a:xfrm rot="5400000">
            <a:off x="3821900" y="3893348"/>
            <a:ext cx="1928827" cy="1428760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G:\Images\My photos\Фото0178.jpg"/>
          <p:cNvPicPr/>
          <p:nvPr/>
        </p:nvPicPr>
        <p:blipFill>
          <a:blip r:embed="rId8" cstate="print"/>
          <a:srcRect l="31582" r="18319" b="7757"/>
          <a:stretch>
            <a:fillRect/>
          </a:stretch>
        </p:blipFill>
        <p:spPr bwMode="auto">
          <a:xfrm rot="5400000">
            <a:off x="6929453" y="3714753"/>
            <a:ext cx="1500199" cy="2071702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928662" y="2857496"/>
            <a:ext cx="791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Авторы: Настя Н., 5,5л.         Настя С., 6,5л.                  Надя С., 7л.                Полина З.,6,5л.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5857892"/>
            <a:ext cx="755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 Денис С., 7л.                               </a:t>
            </a:r>
            <a:r>
              <a:rPr lang="ru-RU" b="1" dirty="0" err="1" smtClean="0"/>
              <a:t>Ашот</a:t>
            </a:r>
            <a:r>
              <a:rPr lang="ru-RU" b="1" dirty="0" smtClean="0"/>
              <a:t> П., 7л.                                    Катя К., 6,5л.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влад\Рабочий стол\Е В\Детские работы\S7303632.JPG"/>
          <p:cNvPicPr>
            <a:picLocks noChangeAspect="1"/>
          </p:cNvPicPr>
          <p:nvPr/>
        </p:nvPicPr>
        <p:blipFill>
          <a:blip r:embed="rId2" cstate="print"/>
          <a:srcRect l="4338" t="8889" r="3333" b="3556"/>
          <a:stretch>
            <a:fillRect/>
          </a:stretch>
        </p:blipFill>
        <p:spPr bwMode="auto">
          <a:xfrm>
            <a:off x="1500166" y="1500174"/>
            <a:ext cx="2693328" cy="1785950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Documents and Settings\влад\Рабочий стол\Е В\Детские работы\S7303646.JPG"/>
          <p:cNvPicPr>
            <a:picLocks noChangeAspect="1"/>
          </p:cNvPicPr>
          <p:nvPr/>
        </p:nvPicPr>
        <p:blipFill>
          <a:blip r:embed="rId3" cstate="print"/>
          <a:srcRect l="6253" t="4701" r="2083" b="5983"/>
          <a:stretch>
            <a:fillRect/>
          </a:stretch>
        </p:blipFill>
        <p:spPr bwMode="auto">
          <a:xfrm>
            <a:off x="5857884" y="1500174"/>
            <a:ext cx="2614631" cy="1785950"/>
          </a:xfrm>
          <a:prstGeom prst="rect">
            <a:avLst/>
          </a:prstGeom>
          <a:ln w="88900" cap="sq" cmpd="thickThin">
            <a:solidFill>
              <a:srgbClr val="31EF5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влад\Рабочий стол\Е В\Детские работы\S7303647.JPG"/>
          <p:cNvPicPr>
            <a:picLocks noChangeAspect="1"/>
          </p:cNvPicPr>
          <p:nvPr/>
        </p:nvPicPr>
        <p:blipFill>
          <a:blip r:embed="rId4" cstate="print"/>
          <a:srcRect l="3390" t="6767" r="3955" b="6917"/>
          <a:stretch>
            <a:fillRect/>
          </a:stretch>
        </p:blipFill>
        <p:spPr bwMode="auto">
          <a:xfrm>
            <a:off x="3714744" y="4000504"/>
            <a:ext cx="2877303" cy="2000264"/>
          </a:xfrm>
          <a:prstGeom prst="rect">
            <a:avLst/>
          </a:prstGeom>
          <a:ln w="88900" cap="sq" cmpd="thickThin">
            <a:solidFill>
              <a:srgbClr val="31EF5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785918" y="3429000"/>
            <a:ext cx="62378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Авторы: Костя П.,6,5л.                                                                     Настя Н.,5,5л.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6215082"/>
            <a:ext cx="17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Ульяна</a:t>
            </a:r>
            <a:r>
              <a:rPr lang="ru-RU" b="1" dirty="0" smtClean="0"/>
              <a:t> О.,5,5л.</a:t>
            </a:r>
            <a:endParaRPr lang="ru-RU" dirty="0"/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43108" y="285728"/>
            <a:ext cx="5643602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"В гостях у сказки"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7302486"/>
          <p:cNvPicPr/>
          <p:nvPr/>
        </p:nvPicPr>
        <p:blipFill>
          <a:blip r:embed="rId2" cstate="print"/>
          <a:srcRect t="8661" b="3192"/>
          <a:stretch>
            <a:fillRect/>
          </a:stretch>
        </p:blipFill>
        <p:spPr bwMode="auto">
          <a:xfrm>
            <a:off x="3143240" y="4429132"/>
            <a:ext cx="3071834" cy="178595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Documents and Settings\влад\Рабочий стол\Е В\Детские работы\104SSCAM\S7300807.JPG"/>
          <p:cNvPicPr/>
          <p:nvPr/>
        </p:nvPicPr>
        <p:blipFill>
          <a:blip r:embed="rId3" cstate="print">
            <a:lum contrast="40000"/>
          </a:blip>
          <a:srcRect l="25780" r="22202" b="12191"/>
          <a:stretch>
            <a:fillRect/>
          </a:stretch>
        </p:blipFill>
        <p:spPr bwMode="auto">
          <a:xfrm>
            <a:off x="1428728" y="857232"/>
            <a:ext cx="2214578" cy="2714644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влад\Рабочий стол\Е В\Детские работы\104SSCAM\S7300808.JPG"/>
          <p:cNvPicPr/>
          <p:nvPr/>
        </p:nvPicPr>
        <p:blipFill>
          <a:blip r:embed="rId4" cstate="print">
            <a:lum bright="10000" contrast="40000"/>
          </a:blip>
          <a:srcRect l="25899" r="22782" b="7029"/>
          <a:stretch>
            <a:fillRect/>
          </a:stretch>
        </p:blipFill>
        <p:spPr bwMode="auto">
          <a:xfrm>
            <a:off x="5929322" y="857232"/>
            <a:ext cx="2214578" cy="2786082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6286520"/>
            <a:ext cx="172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 Даша А., 7л. </a:t>
            </a:r>
            <a:endParaRPr lang="ru-RU" dirty="0"/>
          </a:p>
        </p:txBody>
      </p:sp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3857620" y="4071942"/>
            <a:ext cx="176212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1EF55"/>
                  </a:solidFill>
                  <a:round/>
                  <a:headEnd/>
                  <a:tailEnd/>
                </a:ln>
                <a:solidFill>
                  <a:srgbClr val="F666F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"Скоро лето"</a:t>
            </a:r>
            <a:endParaRPr lang="ru-RU" sz="3600" kern="10" spc="0" dirty="0">
              <a:ln w="12700">
                <a:solidFill>
                  <a:srgbClr val="31EF55"/>
                </a:solidFill>
                <a:round/>
                <a:headEnd/>
                <a:tailEnd/>
              </a:ln>
              <a:solidFill>
                <a:srgbClr val="F666F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2143108" y="357166"/>
            <a:ext cx="5143536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"Полет бабочек"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3714752"/>
            <a:ext cx="659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Авторы: Динара Г.,5,5л.                                                  Настя Ш., 5,5л. </a:t>
            </a:r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131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Галерея юных художников МДОУ №25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17</cp:revision>
  <dcterms:created xsi:type="dcterms:W3CDTF">2012-08-28T16:47:53Z</dcterms:created>
  <dcterms:modified xsi:type="dcterms:W3CDTF">2012-09-11T05:24:06Z</dcterms:modified>
</cp:coreProperties>
</file>