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F557C-D62D-48AB-8A20-F2FAC471F66C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100C3-7CA3-407A-AC2A-5E7A6150E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563DE-6D6B-45E9-9C4C-141C76B3CFC5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AA563DE-6D6B-45E9-9C4C-141C76B3CFC5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33A8EC1-6B7A-4057-868A-FFC58B61E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Tm="7000"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Галерея юных художников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МДОУ №25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C:\Documents and Settings\влад\Рабочий стол\Детские работы\S7300765.JPG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785786" y="1357298"/>
            <a:ext cx="3071834" cy="2214578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Изображение 1542"/>
          <p:cNvPicPr/>
          <p:nvPr/>
        </p:nvPicPr>
        <p:blipFill>
          <a:blip r:embed="rId3" cstate="print"/>
          <a:srcRect l="18187" t="59175" r="60341" b="2136"/>
          <a:stretch>
            <a:fillRect/>
          </a:stretch>
        </p:blipFill>
        <p:spPr bwMode="auto">
          <a:xfrm>
            <a:off x="6429388" y="2786058"/>
            <a:ext cx="2000264" cy="264320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C:\Documents and Settings\влад\Рабочий стол\Детские работы\S7300787.JPG"/>
          <p:cNvPicPr/>
          <p:nvPr/>
        </p:nvPicPr>
        <p:blipFill>
          <a:blip r:embed="rId4" cstate="print">
            <a:lum bright="-20000"/>
          </a:blip>
          <a:srcRect l="12536" t="16342" r="10204" b="15175"/>
          <a:stretch>
            <a:fillRect/>
          </a:stretch>
        </p:blipFill>
        <p:spPr bwMode="auto">
          <a:xfrm>
            <a:off x="1357290" y="4071942"/>
            <a:ext cx="3429024" cy="2357454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071934" y="1571612"/>
            <a:ext cx="4625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Золотая осень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3714752"/>
            <a:ext cx="156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Алена Л.,6лет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000364" y="6488668"/>
            <a:ext cx="132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Настя Г.,5л.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0892" y="5500702"/>
            <a:ext cx="119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Эля М., 6л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влад\Рабочий стол\Детские работы\S73033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00174"/>
            <a:ext cx="6072230" cy="392909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93332" y="500042"/>
            <a:ext cx="5563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Золотая Хохлома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5786454"/>
            <a:ext cx="225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Авторы: дети 6-7лет</a:t>
            </a:r>
            <a:endParaRPr lang="ru-RU" dirty="0"/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Images\My photos\Фото0144.jpg"/>
          <p:cNvPicPr/>
          <p:nvPr/>
        </p:nvPicPr>
        <p:blipFill>
          <a:blip r:embed="rId2" cstate="print">
            <a:lum bright="10000"/>
          </a:blip>
          <a:srcRect t="4217"/>
          <a:stretch>
            <a:fillRect/>
          </a:stretch>
        </p:blipFill>
        <p:spPr bwMode="auto">
          <a:xfrm>
            <a:off x="1571604" y="1428736"/>
            <a:ext cx="6858048" cy="4286280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21108" y="428604"/>
            <a:ext cx="4617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Синева Гжели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600076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5929330"/>
            <a:ext cx="500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Авторы: Катя Б., 6,5л., Яна К.,7л, Вадим С.,6 л.</a:t>
            </a:r>
            <a:endParaRPr lang="ru-RU" dirty="0"/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влад\Рабочий стол\DCIM\102SSCAM\S7303335.JPG"/>
          <p:cNvPicPr/>
          <p:nvPr/>
        </p:nvPicPr>
        <p:blipFill>
          <a:blip r:embed="rId2" cstate="print">
            <a:lum bright="-10000" contrast="20000"/>
          </a:blip>
          <a:srcRect l="6920" t="9217" b="8295"/>
          <a:stretch>
            <a:fillRect/>
          </a:stretch>
        </p:blipFill>
        <p:spPr bwMode="auto">
          <a:xfrm>
            <a:off x="1285852" y="1428736"/>
            <a:ext cx="2214578" cy="1571636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857356" y="142852"/>
            <a:ext cx="6081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Мой друг - котенок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C:\Documents and Settings\влад\Рабочий стол\DCIM\102SSCAM\S7303347.JPG"/>
          <p:cNvPicPr/>
          <p:nvPr/>
        </p:nvPicPr>
        <p:blipFill>
          <a:blip r:embed="rId3" cstate="print"/>
          <a:srcRect l="5848" t="10547" r="5848" b="8594"/>
          <a:stretch>
            <a:fillRect/>
          </a:stretch>
        </p:blipFill>
        <p:spPr bwMode="auto">
          <a:xfrm rot="16200000">
            <a:off x="4000496" y="1357298"/>
            <a:ext cx="1857388" cy="142876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C:\Documents and Settings\влад\Рабочий стол\DCIM\102SSCAM\S7303331.JPG"/>
          <p:cNvPicPr/>
          <p:nvPr/>
        </p:nvPicPr>
        <p:blipFill>
          <a:blip r:embed="rId4" cstate="print">
            <a:lum bright="10000" contrast="30000"/>
          </a:blip>
          <a:srcRect l="5949" t="12830" r="4249" b="4151"/>
          <a:stretch>
            <a:fillRect/>
          </a:stretch>
        </p:blipFill>
        <p:spPr bwMode="auto">
          <a:xfrm>
            <a:off x="6357950" y="1285860"/>
            <a:ext cx="2214578" cy="1714512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C:\Documents and Settings\влад\Рабочий стол\DCIM\102SSCAM\S7303345.JPG"/>
          <p:cNvPicPr/>
          <p:nvPr/>
        </p:nvPicPr>
        <p:blipFill>
          <a:blip r:embed="rId5" cstate="print">
            <a:lum bright="10000" contrast="30000"/>
          </a:blip>
          <a:srcRect l="19407" r="14690"/>
          <a:stretch>
            <a:fillRect/>
          </a:stretch>
        </p:blipFill>
        <p:spPr bwMode="auto">
          <a:xfrm>
            <a:off x="1357290" y="3714752"/>
            <a:ext cx="1785950" cy="2071702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C:\Documents and Settings\влад\Рабочий стол\DCIM\102SSCAM\S7303334.JPG"/>
          <p:cNvPicPr/>
          <p:nvPr/>
        </p:nvPicPr>
        <p:blipFill>
          <a:blip r:embed="rId6" cstate="print">
            <a:lum bright="10000" contrast="40000"/>
          </a:blip>
          <a:srcRect l="3819" t="7962" r="3103" b="3822"/>
          <a:stretch>
            <a:fillRect/>
          </a:stretch>
        </p:blipFill>
        <p:spPr bwMode="auto">
          <a:xfrm>
            <a:off x="3857620" y="3929066"/>
            <a:ext cx="2357454" cy="178595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C:\Documents and Settings\влад\Рабочий стол\DCIM\102SSCAM\S7303342.JPG"/>
          <p:cNvPicPr/>
          <p:nvPr/>
        </p:nvPicPr>
        <p:blipFill>
          <a:blip r:embed="rId7" cstate="print">
            <a:lum contrast="-10000"/>
          </a:blip>
          <a:srcRect l="8812" r="14970"/>
          <a:stretch>
            <a:fillRect/>
          </a:stretch>
        </p:blipFill>
        <p:spPr bwMode="auto">
          <a:xfrm rot="16200000">
            <a:off x="6822297" y="3893347"/>
            <a:ext cx="1857388" cy="178595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1071538" y="3071810"/>
            <a:ext cx="735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Авторы: Кристина </a:t>
            </a:r>
            <a:r>
              <a:rPr lang="ru-RU" b="1" dirty="0"/>
              <a:t>Р.,6л. </a:t>
            </a:r>
            <a:r>
              <a:rPr lang="ru-RU" b="1" dirty="0" smtClean="0"/>
              <a:t>               </a:t>
            </a:r>
            <a:r>
              <a:rPr lang="ru-RU" b="1" dirty="0"/>
              <a:t>Саша П.,6л.                                </a:t>
            </a:r>
            <a:r>
              <a:rPr lang="ru-RU" b="1" dirty="0" smtClean="0"/>
              <a:t>Яна </a:t>
            </a:r>
            <a:r>
              <a:rPr lang="ru-RU" b="1" dirty="0"/>
              <a:t>П.,6,5л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14414" y="6000768"/>
            <a:ext cx="7297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Авторы: Вика К.,6л.                </a:t>
            </a:r>
            <a:r>
              <a:rPr lang="ru-RU" b="1" dirty="0" smtClean="0"/>
              <a:t>  </a:t>
            </a:r>
            <a:r>
              <a:rPr lang="ru-RU" b="1" dirty="0"/>
              <a:t>Андрей С.,6,5л.                 </a:t>
            </a:r>
            <a:r>
              <a:rPr lang="ru-RU" b="1" dirty="0" smtClean="0"/>
              <a:t>           </a:t>
            </a:r>
            <a:r>
              <a:rPr lang="ru-RU" b="1" dirty="0"/>
              <a:t>Соня Г.,6,5л.</a:t>
            </a:r>
            <a:endParaRPr lang="ru-RU" dirty="0"/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влад\Рабочий стол\DCIM\102SSCAM\Фото0161.jpg"/>
          <p:cNvPicPr/>
          <p:nvPr/>
        </p:nvPicPr>
        <p:blipFill>
          <a:blip r:embed="rId2" cstate="print"/>
          <a:srcRect t="8377" r="3922" b="3141"/>
          <a:stretch>
            <a:fillRect/>
          </a:stretch>
        </p:blipFill>
        <p:spPr bwMode="auto">
          <a:xfrm>
            <a:off x="214282" y="1357298"/>
            <a:ext cx="4000528" cy="2928958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C:\Documents and Settings\влад\Рабочий стол\DCIM\102SSCAM\Фото0163.jpg"/>
          <p:cNvPicPr/>
          <p:nvPr/>
        </p:nvPicPr>
        <p:blipFill>
          <a:blip r:embed="rId3" cstate="print"/>
          <a:srcRect l="3716" t="2310" b="3630"/>
          <a:stretch>
            <a:fillRect/>
          </a:stretch>
        </p:blipFill>
        <p:spPr bwMode="auto">
          <a:xfrm>
            <a:off x="4572000" y="2643182"/>
            <a:ext cx="4214842" cy="2928958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40645" y="214290"/>
            <a:ext cx="6211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Лесные дары осени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4429132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Вероника </a:t>
            </a:r>
            <a:r>
              <a:rPr lang="ru-RU" b="1" dirty="0"/>
              <a:t>П.,6,5л.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929322" y="5643578"/>
            <a:ext cx="1512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Настя Г.,6,5л</a:t>
            </a:r>
            <a:endParaRPr lang="ru-RU" dirty="0"/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93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Галерея юных художников МДОУ №25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17</cp:revision>
  <dcterms:created xsi:type="dcterms:W3CDTF">2012-08-28T16:47:53Z</dcterms:created>
  <dcterms:modified xsi:type="dcterms:W3CDTF">2012-08-30T17:46:47Z</dcterms:modified>
</cp:coreProperties>
</file>