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8" r:id="rId4"/>
    <p:sldId id="261" r:id="rId5"/>
    <p:sldId id="260" r:id="rId6"/>
    <p:sldId id="266" r:id="rId7"/>
    <p:sldId id="262" r:id="rId8"/>
    <p:sldId id="269" r:id="rId9"/>
    <p:sldId id="264" r:id="rId10"/>
    <p:sldId id="265" r:id="rId11"/>
    <p:sldId id="263" r:id="rId12"/>
    <p:sldId id="271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746"/>
    <a:srgbClr val="DA1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13AC7-D769-4415-90E6-5E1680F89453}" type="datetimeFigureOut">
              <a:rPr lang="ru-RU" smtClean="0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49241-0A11-4E00-A41F-ADA3FE948F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28"/>
            <a:ext cx="8429684" cy="1143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4822" y="2967335"/>
            <a:ext cx="513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Текст надписи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4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10716" y="19844"/>
            <a:ext cx="9144000" cy="68580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0" y="214290"/>
            <a:ext cx="9144000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ФАРФОРОВАЯ СТРАНА</a:t>
            </a:r>
            <a:endParaRPr lang="ru-RU" sz="7200" b="1" cap="all" spc="0" dirty="0">
              <a:ln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2571744"/>
            <a:ext cx="4857784" cy="187743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28575">
                  <a:solidFill>
                    <a:srgbClr val="002060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Встреча вторая:</a:t>
            </a:r>
          </a:p>
          <a:p>
            <a:pPr algn="ctr"/>
            <a:r>
              <a:rPr lang="ru-RU" sz="3200" b="1" cap="all" spc="0" dirty="0" smtClean="0">
                <a:ln w="28575">
                  <a:solidFill>
                    <a:srgbClr val="002060"/>
                  </a:solidFill>
                </a:ln>
                <a:solidFill>
                  <a:srgbClr val="DA107F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Georgia" pitchFamily="18" charset="0"/>
              </a:rPr>
              <a:t>В музее зарубежного искусства</a:t>
            </a:r>
            <a:endParaRPr lang="ru-RU" sz="3200" b="1" cap="all" spc="0" dirty="0">
              <a:ln w="28575">
                <a:solidFill>
                  <a:srgbClr val="002060"/>
                </a:solidFill>
              </a:ln>
              <a:solidFill>
                <a:srgbClr val="DA107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36" name="Picture 12" descr="ФОТО: в Ярославле состоялось торжественное открытие музея зарубежного искусства Новости Ярославля"/>
          <p:cNvPicPr>
            <a:picLocks noChangeAspect="1" noChangeArrowheads="1"/>
          </p:cNvPicPr>
          <p:nvPr/>
        </p:nvPicPr>
        <p:blipFill>
          <a:blip r:embed="rId3"/>
          <a:srcRect l="15935"/>
          <a:stretch>
            <a:fillRect/>
          </a:stretch>
        </p:blipFill>
        <p:spPr bwMode="auto">
          <a:xfrm>
            <a:off x="214282" y="2714620"/>
            <a:ext cx="4522349" cy="3571900"/>
          </a:xfrm>
          <a:prstGeom prst="roundRect">
            <a:avLst/>
          </a:prstGeom>
          <a:noFill/>
          <a:ln w="5715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21" name="Прямоугольник 20"/>
          <p:cNvSpPr/>
          <p:nvPr/>
        </p:nvSpPr>
        <p:spPr>
          <a:xfrm>
            <a:off x="4786314" y="4643446"/>
            <a:ext cx="47149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Есть в Ярославле 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новый музей –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Здесь двери открыты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всегда для друзей!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4929198"/>
            <a:ext cx="4357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Голубизну небесную,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Что сердцу так мила,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Кисть мастера на блюдце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Легко перенесла.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pic>
        <p:nvPicPr>
          <p:cNvPr id="2050" name="Picture 2" descr="C:\Users\Администратор\Desktop\ЯХМ 2 фарфор гжель\IMG_0195.JPG"/>
          <p:cNvPicPr>
            <a:picLocks noChangeAspect="1" noChangeArrowheads="1"/>
          </p:cNvPicPr>
          <p:nvPr/>
        </p:nvPicPr>
        <p:blipFill>
          <a:blip r:embed="rId3" cstate="print"/>
          <a:srcRect r="5555" b="18518"/>
          <a:stretch>
            <a:fillRect/>
          </a:stretch>
        </p:blipFill>
        <p:spPr bwMode="auto">
          <a:xfrm>
            <a:off x="4071934" y="285728"/>
            <a:ext cx="4857784" cy="3143272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ЯХМ 2 фарфор гжель\IMG_01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857364"/>
            <a:ext cx="4095746" cy="3071810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714844" y="3500438"/>
            <a:ext cx="44291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 каждого художника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Есть свой узор любимый,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 в каждом отражается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 Сторонушка родимая.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054" name="AutoShape 6" descr="http://s49.radikal.ru/i124/1011/ce/0ce2b30c5f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://s49.radikal.ru/i124/1011/ce/0ce2b30c5f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C:\Users\Администратор\Desktop\ЯХМ 2 фарфор гжель\IMG_0196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804" t="28261" r="53804" b="6521"/>
          <a:stretch>
            <a:fillRect/>
          </a:stretch>
        </p:blipFill>
        <p:spPr bwMode="auto">
          <a:xfrm>
            <a:off x="214282" y="214290"/>
            <a:ext cx="2043127" cy="2357454"/>
          </a:xfrm>
          <a:prstGeom prst="rect">
            <a:avLst/>
          </a:prstGeom>
          <a:noFill/>
        </p:spPr>
      </p:pic>
      <p:pic>
        <p:nvPicPr>
          <p:cNvPr id="4100" name="Picture 4" descr="C:\Users\Администратор\Desktop\ЯХМ 2 фарфор гжель\IMG_020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l="6618" t="14706" r="734" b="2940"/>
          <a:stretch>
            <a:fillRect/>
          </a:stretch>
        </p:blipFill>
        <p:spPr bwMode="auto">
          <a:xfrm>
            <a:off x="2428860" y="285728"/>
            <a:ext cx="4929222" cy="3286148"/>
          </a:xfrm>
          <a:prstGeom prst="rect">
            <a:avLst/>
          </a:prstGeom>
          <a:noFill/>
        </p:spPr>
      </p:pic>
      <p:pic>
        <p:nvPicPr>
          <p:cNvPr id="4101" name="Picture 5" descr="C:\Users\Администратор\Desktop\ЯХМ 2 фарфор гжель\IMG_0204.JP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 l="26563" r="37500" b="24999"/>
          <a:stretch>
            <a:fillRect/>
          </a:stretch>
        </p:blipFill>
        <p:spPr bwMode="auto">
          <a:xfrm>
            <a:off x="214282" y="2643182"/>
            <a:ext cx="2000264" cy="3130848"/>
          </a:xfrm>
          <a:prstGeom prst="rect">
            <a:avLst/>
          </a:prstGeom>
          <a:noFill/>
        </p:spPr>
      </p:pic>
      <p:pic>
        <p:nvPicPr>
          <p:cNvPr id="4102" name="Picture 6" descr="C:\Users\Администратор\Desktop\ЯХМ 2 фарфор гжель\IMG_0189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 l="26364" t="12727" r="35454" b="50909"/>
          <a:stretch>
            <a:fillRect/>
          </a:stretch>
        </p:blipFill>
        <p:spPr bwMode="auto">
          <a:xfrm>
            <a:off x="5462793" y="3500438"/>
            <a:ext cx="3681207" cy="2786082"/>
          </a:xfrm>
          <a:prstGeom prst="rect">
            <a:avLst/>
          </a:prstGeom>
          <a:noFill/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14546" y="3929066"/>
            <a:ext cx="44291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cs typeface="Arial" pitchFamily="34" charset="0"/>
              </a:rPr>
              <a:t>Даже  </a:t>
            </a: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папы  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 сестренки,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cs typeface="Arial" pitchFamily="34" charset="0"/>
              </a:rPr>
              <a:t>бабушки и мамы,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Захотели рисовать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baseline="0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Узором  гжели</a:t>
            </a: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  <a:cs typeface="Arial" pitchFamily="34" charset="0"/>
              </a:rPr>
              <a:t>                   с нами!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AutoShape 2" descr="http://s49.radikal.ru/i124/1011/ce/0ce2b30c5f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C:\Users\Администратор\Desktop\ЯХМ 2 фарфор гжель\IMG_02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2714644" cy="203598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1" name="Picture 3" descr="C:\Users\Администратор\Desktop\ЯХМ 2 фарфор гжель\IMG_02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14290"/>
            <a:ext cx="2714612" cy="2035959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2" name="Picture 4" descr="C:\Users\Администратор\Desktop\ЯХМ 2 фарфор гжель\IMG_02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12" y="214290"/>
            <a:ext cx="2651913" cy="198907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3" name="Picture 5" descr="C:\Users\Администратор\Desktop\ЯХМ 2 фарфор гжель\IMG_02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357430"/>
            <a:ext cx="2571736" cy="1928803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4" name="Picture 6" descr="C:\Users\Администратор\Desktop\ЯХМ 2 фарфор гжель\IMG_02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285992"/>
            <a:ext cx="2786018" cy="208951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5" name="Picture 7" descr="C:\Users\Администратор\Desktop\ЯХМ 2 фарфор гжель\IMG_0229.JPG"/>
          <p:cNvPicPr>
            <a:picLocks noChangeAspect="1" noChangeArrowheads="1"/>
          </p:cNvPicPr>
          <p:nvPr/>
        </p:nvPicPr>
        <p:blipFill>
          <a:blip r:embed="rId8" cstate="print">
            <a:lum contrast="10000"/>
          </a:blip>
          <a:srcRect/>
          <a:stretch>
            <a:fillRect/>
          </a:stretch>
        </p:blipFill>
        <p:spPr bwMode="auto">
          <a:xfrm>
            <a:off x="2714612" y="2285992"/>
            <a:ext cx="3571900" cy="2678925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6" name="Picture 8" descr="C:\Users\Администратор\Desktop\ЯХМ 2 фарфор гжель\IMG_022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43636" y="4572008"/>
            <a:ext cx="2762081" cy="207170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27657" name="Picture 9" descr="C:\Users\Администратор\Desktop\ЯХМ 2 фарфор гжель\IMG_02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5720" y="4643446"/>
            <a:ext cx="2667018" cy="2000264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14612" y="5143512"/>
            <a:ext cx="33575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cs typeface="Arial" pitchFamily="34" charset="0"/>
              </a:rPr>
              <a:t>Наши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cs typeface="Arial" pitchFamily="34" charset="0"/>
              </a:rPr>
              <a:t>Мастера!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4" name="AutoShape 6" descr="http://s49.radikal.ru/i124/1011/ce/0ce2b30c5fa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57126" y="5143512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  <a:t>Ай да посуда, что за диво, хороша и та, и та,</a:t>
            </a:r>
            <a:b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  <a:t>Вся нарядна и красива, расписная, вся в цветах!</a:t>
            </a:r>
            <a:b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  <a:t> Здесь и роза, и ромашка, одуванчик, васильки,</a:t>
            </a:r>
            <a:b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  <a:t> С синей сеточкой по краю, просто глаз не отвести!</a:t>
            </a:r>
            <a:br>
              <a:rPr lang="ru-RU" sz="2400" b="1" dirty="0" smtClean="0">
                <a:solidFill>
                  <a:srgbClr val="001746"/>
                </a:solidFill>
                <a:latin typeface="Georgia" pitchFamily="18" charset="0"/>
              </a:rPr>
            </a:br>
            <a:endParaRPr lang="ru-RU" sz="2400" b="1" dirty="0">
              <a:solidFill>
                <a:srgbClr val="001746"/>
              </a:solidFill>
              <a:latin typeface="Georgia" pitchFamily="18" charset="0"/>
            </a:endParaRPr>
          </a:p>
        </p:txBody>
      </p:sp>
      <p:pic>
        <p:nvPicPr>
          <p:cNvPr id="28674" name="Picture 2" descr="C:\Users\Администратор\Desktop\ЯХМ 2 фарфор гжель\IMG_0234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1571604" y="500042"/>
            <a:ext cx="6191261" cy="464344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285728"/>
            <a:ext cx="8429684" cy="11430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4822" y="2967335"/>
            <a:ext cx="5134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Текст надписи</a:t>
            </a:r>
          </a:p>
        </p:txBody>
      </p:sp>
      <p:pic>
        <p:nvPicPr>
          <p:cNvPr id="14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714316" y="4643446"/>
            <a:ext cx="81439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Встречу вторую очень мы ждали: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Тарелочки, маркеры приобретали…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 вот мы в музее на Советской, дом два, -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гости Фарфоровая нас ждёт страна!</a:t>
            </a:r>
          </a:p>
        </p:txBody>
      </p:sp>
      <p:pic>
        <p:nvPicPr>
          <p:cNvPr id="1026" name="Picture 2" descr="C:\Users\Администратор\Desktop\ЯХМ 2 фарфор гжель\IMG_0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500042"/>
            <a:ext cx="4953035" cy="3714776"/>
          </a:xfrm>
          <a:prstGeom prst="round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28" name="AutoShape 4" descr="http://artmuseum.yar.ru/img/za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Администратор\Desktop\z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42"/>
            <a:ext cx="1902262" cy="3764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3" name="Picture 3" descr="C:\Users\Администратор\Desktop\ЯХМ 2 фарфор гжель\IMG_0237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214414" y="0"/>
            <a:ext cx="6786610" cy="508995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4929190" y="171448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1538" y="4929198"/>
            <a:ext cx="77153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Музее Искусства Музы живут –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залах они тишину стерегут.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Слушать внимательно каждый готов –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Фарфора историю с древних веков…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01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 t="5915" r="6061" b="2992"/>
          <a:stretch>
            <a:fillRect/>
          </a:stretch>
        </p:blipFill>
        <p:spPr bwMode="auto">
          <a:xfrm>
            <a:off x="285720" y="571480"/>
            <a:ext cx="4141548" cy="550072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1500174"/>
            <a:ext cx="4572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Много столетий назад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 в Поднебесной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Взял белую глину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 гончар  неизвестный.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Он вылепил чашу –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 ремесло передал…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Так  Древний Китай </a:t>
            </a:r>
          </a:p>
          <a:p>
            <a:r>
              <a:rPr lang="ru-RU" sz="2600" b="1" dirty="0" smtClean="0">
                <a:solidFill>
                  <a:srgbClr val="001746"/>
                </a:solidFill>
                <a:latin typeface="Georgia" pitchFamily="18" charset="0"/>
              </a:rPr>
              <a:t>фарфора родиной стал!</a:t>
            </a:r>
            <a:endParaRPr lang="ru-RU" sz="2600" b="1" dirty="0">
              <a:solidFill>
                <a:srgbClr val="001746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Администратор\Desktop\ЯХМ 2 фарфор гжель\IMG_0163.JPG"/>
          <p:cNvPicPr>
            <a:picLocks noChangeAspect="1" noChangeArrowheads="1"/>
          </p:cNvPicPr>
          <p:nvPr/>
        </p:nvPicPr>
        <p:blipFill>
          <a:blip r:embed="rId3" cstate="print"/>
          <a:srcRect r="13157" b="3508"/>
          <a:stretch>
            <a:fillRect/>
          </a:stretch>
        </p:blipFill>
        <p:spPr bwMode="auto">
          <a:xfrm>
            <a:off x="142844" y="285727"/>
            <a:ext cx="5429288" cy="452440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42910" y="4786322"/>
            <a:ext cx="850109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Китайцы фарфора секрет берегли,</a:t>
            </a:r>
          </a:p>
          <a:p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Столетья его раскрыть не могли...</a:t>
            </a:r>
          </a:p>
          <a:p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В восемнадцатом  веке  в Европе повсюду</a:t>
            </a:r>
          </a:p>
          <a:p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Разгадали загадку дивной посуды.</a:t>
            </a: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</p:txBody>
      </p:sp>
      <p:pic>
        <p:nvPicPr>
          <p:cNvPr id="21506" name="Picture 2" descr="http://www.kmsmuseum.ru/sites/default/files/styles/galleryformatter_slide/public/2%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500154"/>
            <a:ext cx="2928958" cy="314327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-428660" y="0"/>
            <a:ext cx="957266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42910" y="4786322"/>
            <a:ext cx="8286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</p:txBody>
      </p:sp>
      <p:pic>
        <p:nvPicPr>
          <p:cNvPr id="23554" name="Picture 2" descr="C:\Users\Администратор\Desktop\СТАТУЭТКА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6215074" y="214290"/>
            <a:ext cx="2610235" cy="3929090"/>
          </a:xfrm>
          <a:prstGeom prst="rect">
            <a:avLst/>
          </a:prstGeom>
          <a:noFill/>
        </p:spPr>
      </p:pic>
      <p:pic>
        <p:nvPicPr>
          <p:cNvPr id="23557" name="Picture 5" descr="C:\Users\Администратор\Desktop\ЯХМ 2 фарфор гжель\IMG_0242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-214346" y="214290"/>
            <a:ext cx="6286544" cy="47149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4929198"/>
            <a:ext cx="792958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музее антикварная посуда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 вазы в  </a:t>
            </a:r>
            <a:r>
              <a:rPr lang="ru-RU" sz="2800" b="1" dirty="0" err="1" smtClean="0">
                <a:solidFill>
                  <a:srgbClr val="002060"/>
                </a:solidFill>
                <a:latin typeface="Georgia" pitchFamily="18" charset="0"/>
              </a:rPr>
              <a:t>голубых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цветах…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Фарфор немецкий и французский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блеск статуэток в тонких кружевах…</a:t>
            </a:r>
          </a:p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  <a:p>
            <a:endParaRPr lang="ru-RU" sz="2800" b="1" dirty="0" smtClean="0">
              <a:solidFill>
                <a:srgbClr val="001746"/>
              </a:solidFill>
              <a:latin typeface="Georgia" pitchFamily="18" charset="0"/>
            </a:endParaRPr>
          </a:p>
        </p:txBody>
      </p:sp>
      <p:pic>
        <p:nvPicPr>
          <p:cNvPr id="23555" name="Picture 3" descr="C:\Users\Администратор\Desktop\image.jpg"/>
          <p:cNvPicPr>
            <a:picLocks noChangeAspect="1" noChangeArrowheads="1"/>
          </p:cNvPicPr>
          <p:nvPr/>
        </p:nvPicPr>
        <p:blipFill>
          <a:blip r:embed="rId5">
            <a:lum contrast="30000"/>
          </a:blip>
          <a:srcRect l="15210" t="9174" r="11781"/>
          <a:stretch>
            <a:fillRect/>
          </a:stretch>
        </p:blipFill>
        <p:spPr bwMode="auto">
          <a:xfrm>
            <a:off x="6143636" y="3786190"/>
            <a:ext cx="2500330" cy="2062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7" name="Picture 1" descr="C:\Users\Администратор\Desktop\ЯХМ 2 фарфор гжель\IMG_016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14282" y="357166"/>
            <a:ext cx="5715040" cy="4286280"/>
          </a:xfrm>
          <a:prstGeom prst="rect">
            <a:avLst/>
          </a:prstGeom>
          <a:noFill/>
        </p:spPr>
      </p:pic>
      <p:pic>
        <p:nvPicPr>
          <p:cNvPr id="8" name="Picture 4" descr="C:\Users\Администратор\Desktop\голландия.jpg"/>
          <p:cNvPicPr>
            <a:picLocks noChangeAspect="1" noChangeArrowheads="1"/>
          </p:cNvPicPr>
          <p:nvPr/>
        </p:nvPicPr>
        <p:blipFill>
          <a:blip r:embed="rId4" cstate="print"/>
          <a:srcRect l="14649" t="8819" r="20898"/>
          <a:stretch>
            <a:fillRect/>
          </a:stretch>
        </p:blipFill>
        <p:spPr bwMode="auto">
          <a:xfrm>
            <a:off x="5929322" y="2000240"/>
            <a:ext cx="3214678" cy="295433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4786322"/>
            <a:ext cx="900118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Веками мастерство не исчезает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Фарфор Голландии всё процветает.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Традиции и тайны бережно передают,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А мастера сегодня их свято берегут.</a:t>
            </a:r>
            <a:b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6000" y="2828836"/>
            <a:ext cx="5429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Скрыта в лёгкости мазка</a:t>
            </a:r>
          </a:p>
          <a:p>
            <a:r>
              <a:rPr lang="ru-RU" dirty="0" smtClean="0"/>
              <a:t>Тайна чудо - глины.</a:t>
            </a:r>
          </a:p>
          <a:p>
            <a:r>
              <a:rPr lang="ru-RU" dirty="0" smtClean="0"/>
              <a:t>На Руси  живёт века</a:t>
            </a:r>
          </a:p>
          <a:p>
            <a:r>
              <a:rPr lang="ru-RU" dirty="0" smtClean="0"/>
              <a:t>Промысел старинный.</a:t>
            </a: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57290" y="4786322"/>
            <a:ext cx="750099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Из глубины веков до наших дней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Стараньем мастеров умелых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Русь украшает чудо-Гжель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746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Узором синим в платьях белых.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174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solidFill>
                <a:srgbClr val="001746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174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AutoShape 2" descr="http://s010.radikal.ru/i313/1011/11/42f47a1fdf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://s010.radikal.ru/i313/1011/11/42f47a1fdf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http://s010.radikal.ru/i313/1011/11/42f47a1fdf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http://s010.radikal.ru/i313/1011/11/42f47a1fdf7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9" name="Picture 9" descr="C:\Users\Администратор\Desktop\Dishes Gzh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85728"/>
            <a:ext cx="6429420" cy="442915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8" descr="Американский хлопок ГЖЕЛЬ веточки и цветы - растительный узор,цветочные мотивы"/>
          <p:cNvPicPr>
            <a:picLocks noChangeAspect="1" noChangeArrowheads="1"/>
          </p:cNvPicPr>
          <p:nvPr/>
        </p:nvPicPr>
        <p:blipFill>
          <a:blip r:embed="rId2">
            <a:lum bright="26000" contrast="-20000"/>
          </a:blip>
          <a:srcRect r="3037" b="237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857224" y="4714884"/>
            <a:ext cx="77867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После экскурсии по залам музея </a:t>
            </a:r>
          </a:p>
          <a:p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Спешим в мастерскую мы рисовать:</a:t>
            </a:r>
          </a:p>
          <a:p>
            <a:pPr fontAlgn="base"/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Выбрать узор для сказочной гжели,</a:t>
            </a:r>
          </a:p>
          <a:p>
            <a:pPr fontAlgn="base"/>
            <a:r>
              <a:rPr lang="ru-RU" sz="2800" b="1" dirty="0" smtClean="0">
                <a:solidFill>
                  <a:srgbClr val="001746"/>
                </a:solidFill>
                <a:latin typeface="Georgia" pitchFamily="18" charset="0"/>
              </a:rPr>
              <a:t>И над тарелкой своей колдовать!</a:t>
            </a:r>
          </a:p>
        </p:txBody>
      </p:sp>
      <p:pic>
        <p:nvPicPr>
          <p:cNvPr id="3074" name="Picture 2" descr="C:\Users\Администратор\Desktop\ЯХМ 2 фарфор гжель\IMG_0181.JPG"/>
          <p:cNvPicPr>
            <a:picLocks noChangeAspect="1" noChangeArrowheads="1"/>
          </p:cNvPicPr>
          <p:nvPr/>
        </p:nvPicPr>
        <p:blipFill>
          <a:blip r:embed="rId3" cstate="print"/>
          <a:srcRect l="4762"/>
          <a:stretch>
            <a:fillRect/>
          </a:stretch>
        </p:blipFill>
        <p:spPr bwMode="auto">
          <a:xfrm>
            <a:off x="3428992" y="214290"/>
            <a:ext cx="5715008" cy="4500594"/>
          </a:xfrm>
          <a:prstGeom prst="rect">
            <a:avLst/>
          </a:prstGeom>
          <a:noFill/>
        </p:spPr>
      </p:pic>
      <p:pic>
        <p:nvPicPr>
          <p:cNvPr id="3075" name="Picture 3" descr="C:\Users\Администратор\Desktop\ЯХМ 2 фарфор гжель\IMG_0160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 t="-1640" r="44668"/>
          <a:stretch>
            <a:fillRect/>
          </a:stretch>
        </p:blipFill>
        <p:spPr bwMode="auto">
          <a:xfrm>
            <a:off x="214281" y="214290"/>
            <a:ext cx="3214711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257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«Фарфоровая страна» -экскурсия по Музею зарубежного искусства, знакомство с китайским и европейским фарфором из коллекции ЯХМ; -занятие в творческой мастерской: роспись фарфоровой тарелки.</dc:title>
  <dc:creator>DNA7 X86</dc:creator>
  <cp:lastModifiedBy>Екатерина</cp:lastModifiedBy>
  <cp:revision>68</cp:revision>
  <dcterms:created xsi:type="dcterms:W3CDTF">2014-11-09T11:31:44Z</dcterms:created>
  <dcterms:modified xsi:type="dcterms:W3CDTF">2014-11-12T14:16:23Z</dcterms:modified>
</cp:coreProperties>
</file>