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&#1056;&#1072;&#1073;&#1086;&#1095;&#1080;&#1081;%20&#1089;&#1090;&#1086;&#1083;\zimnyaya_skazka(-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48765" y="572495"/>
            <a:ext cx="58464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Встреча третья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Зимний пейзаж»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029" name="Picture 5" descr="F:\натали\ДЕТСКИЙ САД\3 встреча ЗИМНИЙ ПЕЙЗАЖ\IMG_0103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142976" y="1785926"/>
            <a:ext cx="6762307" cy="50720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zimnyaya_skazka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1538" y="142852"/>
            <a:ext cx="742955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Волшебная сказка про русскую зиму: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Инея кружево, чудный узор…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Грабарь передал на великой картине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магию цвета, «живописный задор»!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Documents and Settings\Administrator\Рабочий стол\3 встреча ЗИМНИЙ ПЕЙЗАЖ\IMG_016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6667"/>
          <a:stretch>
            <a:fillRect/>
          </a:stretch>
        </p:blipFill>
        <p:spPr bwMode="auto">
          <a:xfrm>
            <a:off x="1102147" y="1785926"/>
            <a:ext cx="7041268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142852"/>
            <a:ext cx="835824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Мы все живописцы и ловкой рукою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Владеем мы техникой сложной – «</a:t>
            </a:r>
            <a:r>
              <a:rPr lang="ru-RU" sz="26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граттаж</a:t>
            </a: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».</a:t>
            </a: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 большим наслажденьем и упоеньем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Мы пишем картину «Зимний пейзаж»!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Administrator\Рабочий стол\3 встреча ЗИМНИЙ ПЕЙЗАЖ\IMG_017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28596" y="1928802"/>
            <a:ext cx="5333644" cy="4000504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istrator\Рабочий стол\3 встреча ЗИМНИЙ ПЕЙЗАЖ\IMG_0175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929322" y="1928801"/>
            <a:ext cx="3000396" cy="2250449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istrator\Рабочий стол\3 встреча ЗИМНИЙ ПЕЙЗАЖ\IMG_0172.JPG"/>
          <p:cNvPicPr>
            <a:picLocks noChangeAspect="1" noChangeArrowheads="1"/>
          </p:cNvPicPr>
          <p:nvPr/>
        </p:nvPicPr>
        <p:blipFill>
          <a:blip r:embed="rId5" cstate="print"/>
          <a:srcRect l="-3536" t="20037" r="22204"/>
          <a:stretch>
            <a:fillRect/>
          </a:stretch>
        </p:blipFill>
        <p:spPr bwMode="auto">
          <a:xfrm>
            <a:off x="5786446" y="4357693"/>
            <a:ext cx="3071834" cy="22652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1538" y="127171"/>
            <a:ext cx="75724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И мамы, и папы в музее рисуют,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Кистью, пером проводят, скользя,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Здесь стены волшебные и живут музы,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Здесь  не рисовать, поверьте, нельзя!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Administrator\Рабочий стол\3 встреча ЗИМНИЙ ПЕЙЗАЖ\IMG_017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2844" y="1928802"/>
            <a:ext cx="5318783" cy="39893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4579" name="Picture 3" descr="C:\Documents and Settings\Administrator\Рабочий стол\3 встреча ЗИМНИЙ ПЕЙЗАЖ\IMG_0178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151973" y="3571876"/>
            <a:ext cx="3809767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-670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74025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Наши художники-пейзажисты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Administrator\Рабочий стол\3 встреча ЗИМНИЙ ПЕЙЗАЖ\IMG_0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00108"/>
            <a:ext cx="1809890" cy="2413023"/>
          </a:xfrm>
          <a:prstGeom prst="rect">
            <a:avLst/>
          </a:prstGeom>
          <a:noFill/>
        </p:spPr>
      </p:pic>
      <p:pic>
        <p:nvPicPr>
          <p:cNvPr id="25603" name="Picture 3" descr="C:\Documents and Settings\Administrator\Рабочий стол\3 встреча ЗИМНИЙ ПЕЙЗАЖ\IMG_0190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 l="11177" r="24558"/>
          <a:stretch>
            <a:fillRect/>
          </a:stretch>
        </p:blipFill>
        <p:spPr bwMode="auto">
          <a:xfrm>
            <a:off x="449054" y="1000108"/>
            <a:ext cx="2203526" cy="2571768"/>
          </a:xfrm>
          <a:prstGeom prst="rect">
            <a:avLst/>
          </a:prstGeom>
          <a:noFill/>
        </p:spPr>
      </p:pic>
      <p:pic>
        <p:nvPicPr>
          <p:cNvPr id="25604" name="Picture 4" descr="C:\Documents and Settings\Administrator\Рабочий стол\3 встреча ЗИМНИЙ ПЕЙЗАЖ\IMG_0191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15728" t="8388" r="15067" b="7734"/>
          <a:stretch>
            <a:fillRect/>
          </a:stretch>
        </p:blipFill>
        <p:spPr bwMode="auto">
          <a:xfrm>
            <a:off x="6036479" y="3786190"/>
            <a:ext cx="2750363" cy="2500330"/>
          </a:xfrm>
          <a:prstGeom prst="rect">
            <a:avLst/>
          </a:prstGeom>
          <a:noFill/>
        </p:spPr>
      </p:pic>
      <p:pic>
        <p:nvPicPr>
          <p:cNvPr id="25605" name="Picture 5" descr="C:\Documents and Settings\Administrator\Рабочий стол\3 встреча ЗИМНИЙ ПЕЙЗАЖ\IMG_0193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18616" r="18998" b="3692"/>
          <a:stretch>
            <a:fillRect/>
          </a:stretch>
        </p:blipFill>
        <p:spPr bwMode="auto">
          <a:xfrm>
            <a:off x="357158" y="3643314"/>
            <a:ext cx="2536049" cy="2936478"/>
          </a:xfrm>
          <a:prstGeom prst="rect">
            <a:avLst/>
          </a:prstGeom>
          <a:noFill/>
        </p:spPr>
      </p:pic>
      <p:pic>
        <p:nvPicPr>
          <p:cNvPr id="2050" name="Picture 2" descr="C:\Documents and Settings\Administrator\Рабочий стол\3 встреча ЗИМНИЙ ПЕЙЗАЖ\IMG_0185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 l="20043" t="5344" r="24838" b="9144"/>
          <a:stretch>
            <a:fillRect/>
          </a:stretch>
        </p:blipFill>
        <p:spPr bwMode="auto">
          <a:xfrm>
            <a:off x="3214678" y="857233"/>
            <a:ext cx="2271505" cy="26432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71802" y="5786454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Очень красиво получилось!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1" name="Picture 4" descr="C:\Documents and Settings\Administrator\Рабочий стол\3 встреча ЗИМНИЙ ПЕЙЗАЖ\IMG_0197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3143240" y="3643314"/>
            <a:ext cx="2666838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-670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0"/>
            <a:ext cx="850115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Наши мамы замечательно рисуют</a:t>
            </a:r>
            <a:endParaRPr lang="ru-RU" sz="3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inistrator\Рабочий стол\3 встреча ЗИМНИЙ ПЕЙЗАЖ\IMG_0195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25002" r="8817" b="5883"/>
          <a:stretch>
            <a:fillRect/>
          </a:stretch>
        </p:blipFill>
        <p:spPr bwMode="auto">
          <a:xfrm>
            <a:off x="3071802" y="1500174"/>
            <a:ext cx="2678925" cy="285752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Рабочий стол\3 встреча ЗИМНИЙ ПЕЙЗАЖ\IMG_0199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857884" y="3929066"/>
            <a:ext cx="3047814" cy="2286016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tor\Рабочий стол\3 встреча ЗИМНИЙ ПЕЙЗАЖ\IMG_0200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071802" y="4500570"/>
            <a:ext cx="2762082" cy="207170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tor\Рабочий стол\3 встреча ЗИМНИЙ ПЕЙЗАЖ\IMG_0201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929322" y="1571612"/>
            <a:ext cx="2849909" cy="2137577"/>
          </a:xfrm>
          <a:prstGeom prst="rect">
            <a:avLst/>
          </a:prstGeom>
          <a:noFill/>
        </p:spPr>
      </p:pic>
      <p:pic>
        <p:nvPicPr>
          <p:cNvPr id="1032" name="Picture 8" descr="C:\Documents and Settings\Administrator\Рабочий стол\3 встреча ЗИМНИЙ ПЕЙЗАЖ\IMG_0202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214281" y="3929066"/>
            <a:ext cx="3047817" cy="2286016"/>
          </a:xfrm>
          <a:prstGeom prst="rect">
            <a:avLst/>
          </a:prstGeom>
          <a:noFill/>
        </p:spPr>
      </p:pic>
      <p:pic>
        <p:nvPicPr>
          <p:cNvPr id="1033" name="Picture 9" descr="C:\Documents and Settings\Administrator\Рабочий стол\3 встреча ЗИМНИЙ ПЕЙЗАЖ\IMG_0203.JP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142844" y="1571612"/>
            <a:ext cx="285732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-670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351024"/>
            <a:ext cx="871543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Picture 3" descr="C:\Documents and Settings\Administrator\Рабочий стол\3 встреча ЗИМНИЙ ПЕЙЗАЖ\IMG_019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43438" y="1071546"/>
            <a:ext cx="3651503" cy="2738813"/>
          </a:xfrm>
          <a:prstGeom prst="rect">
            <a:avLst/>
          </a:prstGeom>
          <a:noFill/>
        </p:spPr>
      </p:pic>
      <p:pic>
        <p:nvPicPr>
          <p:cNvPr id="3074" name="Picture 2" descr="C:\Documents and Settings\Administrator\Рабочий стол\3 встреча ЗИМНИЙ ПЕЙЗАЖ\IMG_0205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00034" y="3357562"/>
            <a:ext cx="4175717" cy="3132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Рабочий стол\3 встреча ЗИМНИЙ ПЕЙЗАЖ\IMG_0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142998"/>
            <a:ext cx="2786082" cy="2089703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Рабочий стол\3 встреча ЗИМНИЙ ПЕЙЗАЖ\IMG_0181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357818" y="4214818"/>
            <a:ext cx="3143272" cy="235761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628" y="371475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Семья Егоровых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645789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Семья Ветровых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4282" y="0"/>
            <a:ext cx="850115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Семейные династии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художников</a:t>
            </a:r>
            <a:endParaRPr lang="ru-RU" sz="3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670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5985" y="310884"/>
            <a:ext cx="514353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 волненьем и счастьем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Субботу мы ждём: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В гости идем 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Губернаторский дом!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4338" name="Picture 2" descr="F:\натали\ДЕТСКИЙ САД\3 встреча ЗИМНИЙ ПЕЙЗАЖ\IMG_0107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5210" t="8682" r="2316"/>
          <a:stretch>
            <a:fillRect/>
          </a:stretch>
        </p:blipFill>
        <p:spPr bwMode="auto">
          <a:xfrm>
            <a:off x="1500166" y="2061150"/>
            <a:ext cx="5857916" cy="43387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285728"/>
            <a:ext cx="750099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Этому дому почти 200 лет: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Царей, губернаторов виден тут след…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Парадная лестница – память тех дней.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Сколько гостей поднималось по ней…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C:\Documents and Settings\Administrator\Рабочий стол\3 встреча ЗИМНИЙ ПЕЙЗАЖ\IMG_011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2285992"/>
            <a:ext cx="4476478" cy="33575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slope"/>
          </a:sp3d>
        </p:spPr>
      </p:pic>
      <p:pic>
        <p:nvPicPr>
          <p:cNvPr id="3" name="Picture 3" descr="C:\Documents and Settings\Administrator\Рабочий стол\3 встреча ЗИМНИЙ ПЕЙЗАЖ\IMG_011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072066" y="3714752"/>
            <a:ext cx="3627981" cy="27211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slop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285728"/>
            <a:ext cx="750099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По лестнице мы на веранду спешим: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 окно зимний сад увидеть хотим…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Лишь темные лавочки и фонари 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Наш дивный сад заснул до весны…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Administrator\Рабочий стол\3 встреча ЗИМНИЙ ПЕЙЗАЖ\IMG_011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5039"/>
          <a:stretch>
            <a:fillRect/>
          </a:stretch>
        </p:blipFill>
        <p:spPr bwMode="auto">
          <a:xfrm>
            <a:off x="428596" y="2000240"/>
            <a:ext cx="5286412" cy="41754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prst="riblet"/>
          </a:sp3d>
        </p:spPr>
      </p:pic>
      <p:pic>
        <p:nvPicPr>
          <p:cNvPr id="2051" name="Picture 3" descr="C:\Documents and Settings\Administrator\Рабочий стол\3 встреча ЗИМНИЙ ПЕЙЗАЖ\IMG_0120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r="11891"/>
          <a:stretch>
            <a:fillRect/>
          </a:stretch>
        </p:blipFill>
        <p:spPr bwMode="auto">
          <a:xfrm>
            <a:off x="5715008" y="3857628"/>
            <a:ext cx="3175759" cy="27034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6700"/>
            <a:ext cx="9144000" cy="6864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214290"/>
            <a:ext cx="750099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Старинное зеркало в раме красивой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Секрет волшебства хранит молчаливо: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И, стоя у зеркала, мы замирали 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Желания добрые все загадали!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istrator\Рабочий стол\3 встреча ЗИМНИЙ ПЕЙЗАЖ\IMG_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6072230" cy="45544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71450" prst="convex"/>
          </a:sp3d>
        </p:spPr>
      </p:pic>
      <p:pic>
        <p:nvPicPr>
          <p:cNvPr id="3075" name="Picture 3" descr="C:\Documents and Settings\Administrator\Рабочий стол\3 встреча ЗИМНИЙ ПЕЙЗАЖ\IMG_0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-1164" t="10564" r="4494" b="25278"/>
          <a:stretch>
            <a:fillRect/>
          </a:stretch>
        </p:blipFill>
        <p:spPr bwMode="auto">
          <a:xfrm rot="5400000">
            <a:off x="5742832" y="2972548"/>
            <a:ext cx="4156618" cy="20691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142852"/>
            <a:ext cx="550072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Проходим в зал бальный…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Рояль и картины,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Хрустальная люстра 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повсюду лепнина…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098" name="AutoShape 2" descr="data:image/jpeg;base64,/9j/4AAQSkZJRgABAQAAAQABAAD/2wCEAAkGBxQTEhUUExQWFhQXGBUXFBUXFxQUFRQVFxcXFxQUFRUYHCggGBwlHBUUITEhJSkrLi4uFx8zODMsNygtLisBCgoKDg0OGxAQGywkHCU0LCwsLCwsLCwsLCwsLCwsLCwsLCwsLCwsLCwsLCwsLCwsLCwsLCwsLCwsLCwsLCwsLP/AABEIAMYA/wMBIgACEQEDEQH/xAAbAAABBQEBAAAAAAAAAAAAAAAGAAIDBAUBB//EAEAQAAEDAQQGBggFAwUAAwAAAAEAAhEDBAUhMQYSQVFxsSIjYXKBkRMyM4KhssHRFEJSkvBiwuEHFUOi8SQl0v/EABkBAAIDAQAAAAAAAAAAAAAAAAIDAQQFAP/EAC4RAAIBAgUCBQMEAwAAAAAAAAABAgMRBBIhMTJBURMiM3GBNGGRFCNCoRUkUv/aAAwDAQACEQMRAD8Apao8d+3zV27rY8VGgvcW4yD0sACczj8VSlS2N0VGEfqHxwPNFJaFSlO00FAcOe7MZ4bUiPzThmSThuknYmvoAk7hlO9Z991dVhbOL8xH5Qd6QtXY1JyUYuTNIE4bQUg7HDD/ABGxCNKq5nqOc3gcPLJXad81B6wa/wD6n4YfBG6bK0MXHqErK57Dz2f5TjWbGII7Mx5rGoXzTOesw9okeYV6jVBEtc1wwyIP1S3FoswqxlsycOGwlvA/RSGo7c13wKqGPjh/PNIOyx80OVDFIu+kadpHYcPjknOe1uZk7lCazdoI+IUXpWDLpHswCBxGKRY9K45CB8fsFXrv1TvO+ZPBRvtJO2BuCiBwnYMyoSBcjriTmuV6zaQBILpAOU+ZOW1QXjahSgnpa0EbBtP84qGlajVbrEAYkADcAmqNxTqLNl6le13285QwdmLvM4eSya1dxxJ95xk+Z+iuXkyGuIwIGfbBjkha1UHk+u5xw4SRiANsKVSbBnWUS7XtzBtLj2Zef/ipPvJxMABonZn4quJHrD+cFYoU2kjiM+KLwkgVWUtg00xb/wDFPFvzBeer0jStk2Zw7vzBAP4Y7lK2RM9yrC7CutsZ/wDVN+EA/kf5Q5jsjM9jFco2Qns/nn8F3XY3MjgM1ILdHqt8Th8FNm9iHKMd2WKVjA7fh/lSOexmZA7BmfqVCLNXeJMtadriKY8C4yfBFej1FjT6PUYKrRL3NGZw/McTIM7lzVjlO+2hDovTdrlxY5jIwLmlpcSR6oOJy+K2b8sYtDNUOcyDIdG0A4RMxirraYUFQdfS7W1B8AUdPWR1Tyx1AyzaPlznD0tPoguOqS9xA2wYHmUzRepZLTWNJrXuOqXNLjAdETAbAGYzJU9nsR/3N7Wj17PWbGQzcB8Y81lf6XWY/igYjVpv1h4tEefJFKTTFxpRWtjXU9gbNVg/qbzUCtXUJrM73LFMlsZtPWa9wmNH45kfHkh+/wD2g7Gj5nInQvfzuuPYGj4T9VXpcjSxnp/JnLhXU0qwZhxc1d2B3jArqSg65vXRaHeh6RJxcZOO/b4fFXmOadsZkx2CTAOXjuWdcHqEE5PnbuExCffVbVpuwBLzqgkklogyRjgcAFXa81jWhNKipPsWKNspvjVqCTsdLDwxwPmoatoDJ9I9rTOWZO6GiZQy4qKmEcqSKscZLsbtovzP0bfef9GD6lX2VX1Gh0jpNbGR6WGuDuz8JQwFv3COgYzDzHiGfZLnBJDsPWlKdmVr8Ps95BPAZQpbr9n4u5KLSFhD2AiDq5Hidiluv2fi5HHiiE712QXoOg7h9ChKnbDrYARsBEosvkxSfw+jkHUW4okrpoZNLMmPexNszek0f1N5hadKxPqAhjS49g5nIeK0Ls0UqazXVHNaAQdUdJxgzBIwHgSpzpLUS6MnLym9pUYszyNgHMIDo26D0h5L0G9tWpSqMMxkdXEgwDkSAcwgy007PQfZgWOq+mcJ1jGqNcMPRbA27SckEbKOo6ak5XjsVfxjnGKbJOzaf2hSVLtqmPSuFIOy1zqzswa2Xeak/wB2f/8AYUmhrWU2VPRgNDS3UqinI1QAcHZnsWPe2u+y2LWJdhaGiciRUAaPLBDfsTkb5M27LdtnZXdQqPc6o1rnGAGs6LdeMCScMcwqlC/ZslZ9Kk2k9jqIa4Z6tQuBknEnonbtC0aF3k3xUaejNNzuLXUQzmT5LDuqiwWG26zhrtNER2se7Vji4kLm2wowitht/WqpVs1kc9xJIrgnGTqvgSduEI40eY4WuprTJp0zj3Gg/FpQhfVUf7fYyGEQ+pLiMPzT5nHwO5Gt3F/4wF4A1qTcpPSh5cJjghW5M9vlBKq1o9rRP9Tx5s/wrKo3raBT9HUMkNeJAxJBa6YCZS5A1+DMWx1XC9YaJmnUk7gHtIPbiQPFYegVmqfjqxcHNANf0kAlmt6T1A/LPHwW5Uv1npDUpWYCpiPSVD0oOJAjEDAeShrXtaX/APJqjcwAR4prg5Fd4mESsrtyDrmePylU1oXAOuHYHco+qKezKVBfuL3CYoUvs9e/3fkaitCN8Hrn8RyCTS3L+NfkXuUiuFIpFOMwSRXEiFxIR6MkeidLQekd4OTdoPNR6TBuo2NYHWyMEZHaI5KTR0dT7zuQUWkg6LOJ5BIXM05fTfANuTGKV4TaYTpGZHceAiTRuoRTcAY6RywPqtzOaHg1EGjw6t3fPytSavEu4T1ChpF7Ud0c3Ke6x1Y4uUGkftW90c3JUSfw5gkHpYjAqFpBDYa4iQ292TTdJABAxcQ0bdpQ9aLPTpCqaj5dRDS9jRj0zDYc7D4bVUv4VXi8B0o9JZRGQBM4Rszapr3u4g3kXEAinZiBvjVPOnHioUmWGkad3XqG2kUqQhrqLKmuSdbpFpgjLInIbUdIAslKm22tDJcPwlHVIxA6TBJPa0BH6VIOO7M1/wDz94fI1CF+2dvpLuc9w1TUIPZ1rHD7IxqxNYFzWzqxrGB6gWLabJZz+HLnOL6Di8agweS4Ogl2yQMk56pCVOMU7sx7Lq+mvdrWF41HkRskuLx+4/8AQ7lVtVnrVbvsHo2a0PeAWAvcMTqvIAwGc9sIkba2NfVfTpAOrR6UuJdrwIALcgOxcdeNQiA7VG5sMA7MFKgxUsVBbakj7keLy/E1HD0QpAaxcGHX1S2A3aMScd/Yql3XNZqFKvSdUNUViJ1GwWtBJa0Pccc8/FNOOfmlCNU+4iWMfRFttopMpspMotLKeLPSdZBxl2O3E4yrV12tz67NY/qgAAAdErKVy5j19PiflKlwSQuFecpq7C5ZukDJo8HNPMfVaaoX0Opf7vzBJhyRpV1+3IFYTlxdVwxGcWpo43rT3TzCzCFsaMt6bz/SPif8IanFjsN6qN4oNvQ9dU7x+CMyEF3h7Wp33/MUmluXMdxRVKRSKUJxnCXYwShPIwUEhHo63qBxdzUGkowZxd9Fd0dZ1Dfe+YqHSOnhT97+1V1zNSa/1/hAs9q7TarT6S7SpJ7ZmxRDqreuFvVnvHk1ZLqa27kb1XvHkEipxLmFXnMjSP2re6Obk6i0mz4YnpRtnFN0k9qO4OblntrvjVDyG7mmB91KV4Il1FTrSbFet2VH/jQ+o2mKtSgWSQ0ODA3XIPrA4RlsXLZQsznWglz6grtpt6LcWhm57sMTBy2KIUhMxjvOJ8yngLlAGWLl0RZFqDqgc2k1pIZTLi4udqNcCGwIARgguz+s3iOYRsl1ElaxZws5Tu2DF+jrjwbyWfC0r/HXHutWcnw2RnV/UfucXQkuoxR0JLiitdrbSbrPMNkA4T4fBc3ZXJjHNJIVa1Mb6zgFaua1sNamQ4etwzkbV5rbbxc95cdpOEQBwGxWLHVH5jG2YmPFKc3bUvxw0E9L6HvCqXqOpqcORBQ/ofpSyvq0HO60A6pP/IG58HRj2jxRFeHsqnddyS48kW56wfsCCUqna7e1hiHOccQGtLj8FAbbUPq0He+5lP4OMp8q9OOjZmQwdaauloa0Lb0YbjU936rGW9oyOi89reRR1OIOE9VGuUEWz13953zFHBCBrQek7ieaXS3ZZx20SEhcXSuBNM8cE45LgTiMFAQX6O0uoZwPMrt/UJDPf/tVjR1vUUu79Sr96WWfR+9/aqyfnNaov2PwBtSylSUrJgiWrdRjJSMuvDJMbM+MdQRtFCFpXMOq95y7elnhOuodUOLuaVU4lvDLzmFpGOuHcHNyy4WppIeuHcHNyyymw4oq1/UYkoXCV1qISS0PWbxHMI2QRR9YcRzRukVd0aOC2YN6Q+191vMrMWrpH7Qdwc3LKTocUU8R6kjqS4nMYTkCeAlGJOKhftnNSg8AScHAby0gx8Fo1KRaYcCDuIIPkVyFG6Ji3GVzym0HHMxJzEHxGxOpVXNyxO+MeE5wjbSO4fTDXpwKm2cA8cdh7UO2e7iydYiciBjEjInglS0NKlLxFdFezXiJGtIcMniAR457T8F6poxpJ+JpVKT3A1WMMOkda3VI1u9vjeF5XVsrIySuq3uoVW4iAZyx3EA8DCGwd2g7YQajp203cwVUsL9Yzgc/pBjxKmsNfXdTcBg5ruIOriPgsy7gQAePmqstZyLNPSlFBYiLRodW7vfQIclEujo6o948gtOrxMbB+oaaAnFHhKAScEFLqPx38ThTQqVrtuqSIyz8f/FVbfTdo5/ZE6kL2K0cPUlFSSNoFPccFl2e9WOiJxw2fdaBdgpTT2AnCUNJKx6Ho2Oppd1qI20A5zZ2T8YQpctbVpU+43kFu073Yx7A4xI+qqWeY16jXhW9jfNiEJtSyDVTheVLDrG44iSAorVetIMcddpjDAg4xP1THYrKK3AfSNsEqndp6ocXfMVDf95B7jC7db+qb73zFBPiMw7WcH9LbUynUDnmBqjedrtyHK9/0wJAeRlIbAni4hbOmNYNr0nO9VsE8AHrz687bUrTVdOrMNGOqwbt044naujN7HToQbcnubVTSYT0Webjh4AHmr1E2iowvY+hqAE9HWc7DGNolBFI4rVsNqdRdIyILXCcHA4fVTNy6MmnSp9YhjdNYuAJzn6r0MhedXCzojivS/RIar0ROGVpTX3BjSMdY3uDm5ZK3NJafTb3fqUK33an0qesyJ1gOkCREE7D2JsHaJTqwcqzii8pLLrawhxjHodNzXExjqte2SI2ygKrpFXM9OO6xo+JVd951zm+r+/V+VROSkrDoYWSd7h5elU02OqasNBEnVDcXHANaOBPAFCb75e53rFskDcB4z9QqN83o951C92oHEhsyAYifJZhr7QcUEU+o60Y7L3CynfzmtgyScjhLXbRgThxWdbartYucQXOL3kDKHlrRA/csSmTIOA45cFO+tnq63aDiBjMA5xkptd6kxtFOw6tUhzh4jhnyjzVS0HbuVutE54tgHgAAeSo1HYEKUQwu0YtMhonEOdgf6mb5xEyrbGR5mENXBbQx9OZ1dbVO8TMeEmUSV6h1ju2buKRKNpsswleCXYJUT3B7EcXc0KNdIRZcnsG+98xV6rsZOC9R+xcqnA8DyQIckcWk9B3ddyKBiUNLqHjt4g7fVbVJwmXNG7ZKrP6Aa9uYaS/EfmJDQOABKk0hol0xmHTG8aoH1UJtQZQDSZLgJAjVx7onIbYVWau3buX6GkFfstTt31A6r0cAYluUEGR9UUgoZulodXLg0hpxAMyYBlxneXIklWqC8pn49/uW+wbWJ0U2d1vILMv60kPb3fqVoUD0G91vILC0jd1je4PmchgvMPxWlL8FG222oWuLXdKOiZ8k+y254bBOYE8YVCq7BKm9NlFbmfGpK1uhcqVZRBdDupb73zOQtromuc9Sz3vmKRV2LmDfnfsCH+pJw90f3IQeYsgHAndi8FF/wDqPke4P7kCtpnUYJkPBw3Br8eJ6M+KWlexcT3+SGztlwG8geZVq14O1ZBIiSMt646yPJLmswxOwQB2E7sVWccUe7uBsrHqOjdnkDiPovYaN09i8s0NqAFs9nIL2b/cmdXBEPJAx2hpcePqlKkk0ruwulJqc7dwC0wsGq8dwfM5edaUtikO+36r1bTm0jWHdHwJ+68r0rPVHvN5o1wFr6hX7gLTbi7ieasU6DYMjJV6RxPE81PrmClO5rRsUbxgucQC0TgDuMx8IVRo24cFoWigDtjluVN1n/qb4FOUlYpzpyTGAgZZ+PJPaCSIJBO5cpUCTGP2WjZ6WrkJO9ELsV6d2P7fJWm3KTILtXwJ8VYsds6WJjxPMAq+62QelDhGDmmTHaIG9RmQaijAtF3vptn1mg4ub+WN4zC2bqtOuNU46ow4bjw+yr2h8mWk9n2VOjr03CoyS3a0byDGXLs8okrnLys9Ep5Iwuf2LOH1KD2oxuwdTT7oT62xSwPJj7aerf3XfKUC16waCTkEb3ieqqdx/wApXnV9PhniEMHaLYeKjmqQiVa9SzPMva0neRj5qH8PZOwcHPbyKph4ygSTAyncp6YYcCwee3wSfGl1SLX6OK2k/wAlyxCgwyx+MRi8uwwyngtNlQESDIWDavQNIZq9MjCJMbcceK0brEM7JPNOo1XJ2sVMXh1COa7bvbU9DZkOA5Id0iPWDuD5nIhBwCGtIz1o7g+ZymnyGYv0vwZuuAcRI2gGJ8VFTKjtVcNaXHIJlmrhzQ4ZHJNkZkb2LgKKbo9izx+YoSa5Fd0nqWcDzKr1tjQwXNgp/qNke6P7kAU7XDNQgESSCQCWznE5TAR//qJl7o/uXnAbKCOxZbabt9zZuy0EtDYJxOsdjWkqhaNXXOr6snV24Tgp6bNVhAOefHd8FTcEMN2x1SDjBHo+jdoOqOP2R9aHONSm4OMMe50d5rgfmXm2jruiO99l6RKGotEJw/OfuUNJ7USWcDzH3QVpI+aPvN5oo0kOLODvohLSJ3UnvM5psV5BD+p+UCNMYuntUwpjcFXpnF3EqwCks1ENP0+6uWCg15cXuDKdNpc9205BrGDa5xIA8ScAqTvoobwfB1f04Htd+b44eClRuDOeVD6lo1h0RA3fUnae1RQd/gqjX4EcF0PnM4j4hOSsVM13qTvpkZyuNfCg9IRtS11DRF0WxUW3d/RYKwLSwksqtdk0wS1xwyMDHfghsOWjdF4mkXYBzXNhzSJa4SCARxAPghsEmehBGVh9kzut5BBqM7N6jO63kFYrbIqYHdkV5nqqncdyK85vz1W9rvoV6Jep6mp3XckF1qYcIIBG44oYRzRaCxM8lWMuwIixw6dZuc4SP5jClr2QwOsaT2OJI4jZ/hb5sNP9Df2hMNgp/ob+0If077k/5Bf8/wBg3Z7GRU1y7WPbP8yRJYGQxq5+Ap/ob+0KzTGIHaE2nSyttsr18SqqSSsGxKGNJT1o7g+ZyJXFC2kp633B8zkNLkWcZ6YI33bDHox+aQTuCjuW1H1DiB6p7Bgo7zsbqjhqAud+kAuJ7YG5NuugQcQQZhwMggjAggqbtyEJRVEJKbkXXUepZw+pQbTKpP0ntNMljXM1WkgSwZCUursNwS8zN3TWzmoQ0fpHZtdOKD23KR+X/ufsrFp0ir1CC7VmIwHFQ/7tV7PL/CBONtR8qdXM8trEtS73kRqN/eceOCjFzu/SP3n/APKTbzqnd5D7KX8fUykTwH2UZoInw8S+qN25KJYGg56w5hehyvN7ltRcW62Yc2eMr0UFdV6EYS95X3uY2kpxp+9/ahPSE9Se8zmEWaSfk97+1CGkPsT3mfMEa9MTL6n5QJ0zi7iVYVanmeJWhZaIMlxho4YnY2UlrU007LUiB1BrHiwbyDnwB5LJrPmVYt1oJcTOE4ZxGwKm9ybFWKlSeZiC5KTSkBgiFjpC7CjBShccSKeyvhwKg1fFOmFDJR6oSjWn6o4DkglG2xNrdBGB/l8FS9T1NTulB5Rde3sX8EIEqaWwGO5r2GlNKcUwlNKIiu0vWHEc0xPo+s3iOa4mO6DF5QrpMes9wfM5FLyhPSc9Z7g5uSKe5qYv0wPvc4Dj9Cu3KcPPmo73dlx+ibdNcBuJjPmpv5hFm6KSN/XgIatNXWcSPzOcQNuPYiB7A4QRIOazLTSbQrMc0tc2GmMy0ubBbxGfiEqoPwml+5mBw38k9rgqdnp5K2bOdyHJcdKvldmiWmNv8y3KUkTOKq6pGEZ5kiRwXPR9Jo7Qgyaj1Vuk+4SaOulw77eYXpjSvMdHR0x32cwvTGIqvQRh+U/cydJDgz3v7UIaQnqT3mfMEX6R5M976IQ0h9ie83mijwET+o/AJNOJ4rturGANi4zM8Sp/RSDJ+CXezNBxzKxnsaSCdnNROK0XZeC4KcCBEI84l0TP1cvPwSdu3KxXEHtMT5Kq9GhDVjpKXpDsTWiVOaULiDjWylC6Hn+Y81wVMTIXEnrFFkkDeYRia7e3yK8zslECo104ggjE/RE5rP8A1Hzcl1KjfQdhsPGmnZ3Nu3uD6bmiZIgS0wgqraGgkFwkEg45EGDgtS0VXAE6x/7fdDdWgCSSDJJJy2md66FWSBxGHpzabv8ABadbGfqCideFP9XwKr/hxu5fZL8P2Dz/AMJnjT+wj9JS+/8ARL/ubN5PgpLFeTDUaIdmNn2xVYUOwfFSWel0hlnuUOpK24ccNST2f5C6pew3j9rkO6S2xrmhwxdIG1uGPar5ojcPILIvakNbw2QN6VGTT3LVSMXGzQI2qsXOxAwOWa5d9dzDGrI7FpV7JjIKZZrKRiI8Qi8QX4KyrQtUrwbta4DbgFRttrb6Rz6ZbBDQA4NcRDQC7HAOwzG9aBoncPAkKnVpESCJ8jzQueuoVOjFJ5VYzLM0CDIwWi20jdyUIY3a0Di0fQLv4Nh2N8yPqpVSxE8OpPUkdWxBExtBHxBGRUL3EuBjJ05HtUgsp2a0djvuCkaDv1VP3D7KM6YxUmkl2NrRppdUAAJ6bTEHKRJO4L0plMrzHRup6N7jjiIIMnaMQZRXTvTsP7nBBUqXJpUct3fdlvSUYM976IQ0h9ie8zmtq+b1JYAATjtII+6F76tT30w0NjpAnwTIVFlsV54efjZ1sYDTieJVhrlGyg6T0SfJP1TtaULsWo3QyeS6Sm7TIMcFds1lp+jdUe/V2MbBlx/VlECccR45LjrmZVGM7fyjOe2F1t2PLS50jaJzOME9gmRxWvZbfTYAfRs1oOJDnOJy2uLYzyCs3tePpaYnDIviGyAehTaBnBMkxmBG0o8zuVsitdsGxRiCRhkBtlNL8FYqul2GWzsGxVKhTBRxmSbtTmprwuIPT2MyW0CsukzFagCp5jRjEgtp6BWS5i17TGqVnPaVGc5wuVnU00tU4BTSP5guzneGRBifTbiOKcGqSm2IyXZzsheWbbx0vBaYOCpWkY/wqcxLiYtVg/kJ1GkrdVg7ExjEvNqHl0GejVeqzFaOoq76KGUgqcTM9FxSNIbleNNIUv5K5TCcLlH0AOxdbQ3E+ZVxzB/Cmhq7OzsiQ6xUiCIdt3St0g9nksyxsx8VstRZheUy7xpmB0d+OXJYtrp4YtOe8oktuxZ1pbgjz2QvJeQOMbiekQN0Ex4qbVH6vOFeNLgm+jG4IfETLCgUvRHYQVj2m1OcekSYwAJJgScB5nzRG+yjd/PFZtrurWc0tIALmh0mAJIGtOzNNpVFfUr4ilJq6KF34P1nNlrcYmJOwSu17QXGTj45DIBSWuoB0WeqNuOJ2mD2qkSrK7lF6aDgY8JUBT3HNMUgsQSqBOBTSuIPW2sxV8bkklnGsiKuwws97e1JJC2TbUhqfzFJrv5gkkhDsIYqVkJJKYgyRbgdvwVWucUkkwBleq1MYP5CSSALoShpKhNM/wA/8SSQsKJE6mdsH4clG9vYkkgGEdQhOaISSRElyx4lapYkkiElO2lZ1qYEklLehC3KmSQZKSSEcI04Wbe1XVbqxn9Ckkm0VeaFV3am7GA9+5Q6ySS0DJYikFxJcQOlclcSX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s017.radikal.ru/i441/1202/37/f465def25d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929198"/>
            <a:ext cx="2344258" cy="1643074"/>
          </a:xfrm>
          <a:prstGeom prst="rect">
            <a:avLst/>
          </a:prstGeom>
          <a:noFill/>
        </p:spPr>
      </p:pic>
      <p:pic>
        <p:nvPicPr>
          <p:cNvPr id="4104" name="Picture 8" descr="Ярославский Художественный музей. Губернаторский дом. Парадный зал. Здесь представлены лучшие образцы произведений мастеров Академии Художеств и проходят торжественные приемы, светские рауты, балы, музыкальные салоны. Ярославль, Волжская набережная, 23. Музеи Ярославля. Достопримечательности Ярославл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285992"/>
            <a:ext cx="2428892" cy="2428892"/>
          </a:xfrm>
          <a:prstGeom prst="rect">
            <a:avLst/>
          </a:prstGeom>
          <a:noFill/>
        </p:spPr>
      </p:pic>
      <p:pic>
        <p:nvPicPr>
          <p:cNvPr id="4105" name="Picture 9" descr="C:\Documents and Settings\Administrator\Рабочий стол\3 встреча ЗИМНИЙ ПЕЙЗАЖ\IMG_0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643182"/>
            <a:ext cx="5238431" cy="3929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96850" prst="angle"/>
          </a:sp3d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714844" y="928670"/>
            <a:ext cx="442915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Зал помнит оркестр,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Кавалеров в мундирах,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Мазурку и вальсы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И дам в кринолинах…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670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184666"/>
            <a:ext cx="871543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3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Глаза закроем – видим темноту –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3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Нет ярких красок, нет оттенков цвета…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ткрой </a:t>
            </a:r>
            <a:r>
              <a:rPr lang="ru-RU" sz="23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глаза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 – увидишь </a:t>
            </a:r>
            <a:r>
              <a:rPr lang="ru-RU" sz="23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мира красоту: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Осенний, зимний парк, тона зимы и лета…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                 Художник</a:t>
            </a: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 – «ловкая рука» 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3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              Н</a:t>
            </a: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а ткани, ч</a:t>
            </a:r>
            <a:r>
              <a:rPr lang="ru-RU" sz="23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то </a:t>
            </a: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холстом зовется,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                 Нам «живо пишет» разноцветный мир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300" b="1" baseline="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              Отсюда  слово «живопись» ведётся…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Administrator\Рабочий стол\3 встреча ЗИМНИЙ ПЕЙЗАЖ\IMG_013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6466" t="12070" b="3448"/>
          <a:stretch>
            <a:fillRect/>
          </a:stretch>
        </p:blipFill>
        <p:spPr bwMode="auto">
          <a:xfrm>
            <a:off x="285720" y="3071810"/>
            <a:ext cx="5595602" cy="35004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relaxedInset"/>
          </a:sp3d>
        </p:spPr>
      </p:pic>
      <p:pic>
        <p:nvPicPr>
          <p:cNvPr id="19460" name="Picture 4" descr="C:\Documents and Settings\Administrator\Рабочий стол\3 встреча ЗИМНИЙ ПЕЙЗАЖ\IMG_0139.JPG"/>
          <p:cNvPicPr>
            <a:picLocks noChangeAspect="1" noChangeArrowheads="1"/>
          </p:cNvPicPr>
          <p:nvPr/>
        </p:nvPicPr>
        <p:blipFill>
          <a:blip r:embed="rId4" cstate="print"/>
          <a:srcRect t="1823" r="15208"/>
          <a:stretch>
            <a:fillRect/>
          </a:stretch>
        </p:blipFill>
        <p:spPr bwMode="auto">
          <a:xfrm>
            <a:off x="6143636" y="3286124"/>
            <a:ext cx="2701674" cy="23462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400109"/>
            <a:ext cx="678661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Если художник рисует природу,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Пишет деревья, море, цветы…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Эта картина пейзажем зовётся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Теперь это точно знаем все мы.</a:t>
            </a:r>
          </a:p>
        </p:txBody>
      </p:sp>
      <p:pic>
        <p:nvPicPr>
          <p:cNvPr id="20483" name="Picture 3" descr="C:\Documents and Settings\Administrator\Рабочий стол\3 встреча ЗИМНИЙ ПЕЙЗАЖ\IMG_014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11047"/>
          <a:stretch>
            <a:fillRect/>
          </a:stretch>
        </p:blipFill>
        <p:spPr bwMode="auto">
          <a:xfrm>
            <a:off x="428595" y="2214554"/>
            <a:ext cx="4998641" cy="42148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/>
          </a:sp3d>
        </p:spPr>
      </p:pic>
      <p:pic>
        <p:nvPicPr>
          <p:cNvPr id="20484" name="Picture 4" descr="C:\Documents and Settings\Administrator\Рабочий стол\3 встреча ЗИМНИЙ ПЕЙЗАЖ\IMG_014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6298"/>
          <a:stretch>
            <a:fillRect/>
          </a:stretch>
        </p:blipFill>
        <p:spPr bwMode="auto">
          <a:xfrm>
            <a:off x="5643570" y="2214553"/>
            <a:ext cx="3301969" cy="29588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0650" prst="relaxedInset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pic>
        <p:nvPicPr>
          <p:cNvPr id="5" name="Picture 2" descr="http://www.bibliotekar.ru/k96-Grabar_Igor/6.files/image002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647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57290" y="342906"/>
            <a:ext cx="742955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Гуляем по залам, пейзажи находим: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Шишкина роща из  стройных берез,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Поленова поздняя осень в природе,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Зима Дубовского искрится до слёз…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6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Administrator\Рабочий стол\3 встреча ЗИМНИЙ ПЕЙЗАЖ\IMG_015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2071678"/>
            <a:ext cx="5000660" cy="3750750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istrator\Рабочий стол\3 встреча ЗИМНИЙ ПЕЙЗАЖ\IMG_0157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r="21539" b="1930"/>
          <a:stretch>
            <a:fillRect/>
          </a:stretch>
        </p:blipFill>
        <p:spPr bwMode="auto">
          <a:xfrm>
            <a:off x="5643570" y="2071678"/>
            <a:ext cx="3143272" cy="2946818"/>
          </a:xfrm>
          <a:prstGeom prst="rect">
            <a:avLst/>
          </a:prstGeom>
          <a:noFill/>
        </p:spPr>
      </p:pic>
      <p:pic>
        <p:nvPicPr>
          <p:cNvPr id="22530" name="Picture 2" descr="C:\Documents and Settings\Administrator\Рабочий стол\3 встреча ЗИМНИЙ ПЕЙЗАЖ\IMG_0165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072198" y="5072074"/>
            <a:ext cx="2143140" cy="16074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346</Words>
  <Application>Microsoft Office PowerPoint</Application>
  <PresentationFormat>Экран (4:3)</PresentationFormat>
  <Paragraphs>71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47</cp:revision>
  <dcterms:modified xsi:type="dcterms:W3CDTF">2014-12-20T16:43:45Z</dcterms:modified>
</cp:coreProperties>
</file>