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9" r:id="rId7"/>
    <p:sldId id="270" r:id="rId8"/>
    <p:sldId id="271" r:id="rId9"/>
    <p:sldId id="264" r:id="rId10"/>
    <p:sldId id="265" r:id="rId11"/>
    <p:sldId id="266" r:id="rId12"/>
    <p:sldId id="267" r:id="rId13"/>
    <p:sldId id="262" r:id="rId14"/>
    <p:sldId id="272" r:id="rId15"/>
    <p:sldId id="273" r:id="rId16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CF35C-A65F-8070-2288-AB62F9B8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9EAD53-357E-691B-BAF1-307733ADF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86659-09A0-E1D8-3896-C04D677E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1DC09-5F83-CB8A-91B2-C0E286E1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D46A6-9538-9B6F-918C-573403DE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0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35317-C107-5299-7278-B09422D4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BE386E-C250-9227-F06D-6B70ECD6F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D2E75-3F5F-E74D-A745-9AA8B98F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3EF27-EDEC-ED70-1088-2B3DD1F7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21D3D-58F6-8F55-6AC2-5E4085A9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E4CCF2-462D-A36B-E672-DAE92E4A2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35BB4-69E8-774C-01D3-5E2198DFF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7A088-AB57-CBEC-5D6E-96C2B19F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BC92D-1B9D-7BDD-6180-C878D519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E02E5-4D81-B438-4134-46957C0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0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8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8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3997-6610-3A53-6FA3-23255A39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5CA99-C827-171E-5599-2FF2A421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4C1484-8E89-530A-2725-31C99DC7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E57BE-6C18-0BD5-B1EE-D56B886E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202A9-811F-1289-2F4A-90FC7177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9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7645-5624-6FB2-7312-7071C195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BB567-FE71-BDAC-4964-75FC2C9C4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EFFEE-C14B-17B8-2D57-389768E4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91E22-8239-5860-4895-273A9FE7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C26E9-24C9-2EF6-783C-E0B00307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4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0BB18-6D63-A6F2-9B60-9A895E28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5ECE9-CF46-D3A0-EEEE-EB1538E88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4E5F3-8201-6B22-A85F-59F2B8499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21F10-94C8-9D9A-7336-D0BF288B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2CF97-6456-DC10-B45F-A7522000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270C5-18E0-E142-25AD-B77E8F65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5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D706E-7C8F-B109-3931-54933B1E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08D6CA-B697-8969-B64B-815749745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C56166-8A6C-C96A-10CF-9D4AE5289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8167D5-5ACD-A0DC-C32E-C6E540EB5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087605-6267-DE49-D343-87EF2B85D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CA9D13-9D5C-1798-E8F1-020BEC9B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B1372-A072-4AC6-9D9A-13075EF2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73298F-9DE2-2E9B-2964-0E9E764B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5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B2899-FDC3-8C4F-9564-B1E82484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FA85AE-C40B-9A3A-28E2-F0497E2C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D7C873-C3AA-85CD-1DCB-9E9339D7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DF09CC-D2E6-960C-CCE6-7D6BCDD9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2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73B06A-CDCC-1B6B-4E7B-9ABCFEB0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260FBD-6623-6DC7-D038-C33582F0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643CB-3668-FC2F-C503-F5F8667F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3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ECE14-3A28-AD31-FA63-D992196E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B3736-467F-06F6-BC43-C74A559C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38C5B5-8C38-CFCA-B0CF-CCF70E3EB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54ABC0-D87E-5235-0980-9985C25D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10C25-43CA-7C87-7E53-9D6A4703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493B2-9B21-25E9-7936-E7B7B767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1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428EA-AF94-82A9-B9D5-567AEFC8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377E50-8908-9EE2-0D0A-BFF08272D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198B2B-8E80-150F-62CF-F13E87227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B8AB7C-3C8D-1715-AFE8-E04BE067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1B6BD-01EC-65F8-84E6-2C97E5F2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3A7175-5508-D094-43B1-D8F8C34F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B118D-ADF3-AC9B-61B1-5F47F500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78E297-90AC-3250-2A2F-051C02D5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A5183-B443-4CEA-4588-96B884A0D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8CA0-6FE0-4167-A1F4-23127AB3716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3E292-EBF7-88C1-BD5D-B3F694500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C5379-D200-E413-4B44-F22C460C3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1A6C-3164-4AA3-B108-8460CCB8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0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s.yandex.ru/u/638c78aa73cee75c50d2bd07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yandex.ru/u/638ba858c417f35434238acf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nocGOJfyEirzWQ" TargetMode="External"/><Relationship Id="rId3" Type="http://schemas.openxmlformats.org/officeDocument/2006/relationships/hyperlink" Target="https://disk.yandex.ru/i/1Jh2sUzMbXHjPA" TargetMode="External"/><Relationship Id="rId7" Type="http://schemas.openxmlformats.org/officeDocument/2006/relationships/hyperlink" Target="https://disk.yandex.ru/i/biyOIgRd-nN7yw" TargetMode="External"/><Relationship Id="rId2" Type="http://schemas.openxmlformats.org/officeDocument/2006/relationships/hyperlink" Target="https://disk.yandex.ru/i/2Rw10UCTZygyW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isk.yandex.ru/i/SVQCvOI6F5eFDQ" TargetMode="External"/><Relationship Id="rId5" Type="http://schemas.openxmlformats.org/officeDocument/2006/relationships/hyperlink" Target="https://disk.yandex.ru/i/_9p-cxtjArLA5w" TargetMode="External"/><Relationship Id="rId4" Type="http://schemas.openxmlformats.org/officeDocument/2006/relationships/hyperlink" Target="https://disk.yandex.ru/i/dqT1LIFMU4dgM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2.ru/ikt-pedagogam/kak-sozdat-pochtu-na-yandeks-instruktsiya-po-registratsi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yandex.ru/services/forms" TargetMode="External"/><Relationship Id="rId2" Type="http://schemas.openxmlformats.org/officeDocument/2006/relationships/hyperlink" Target="https://quokka.media/shpargalka/rukovodstvo-po-yandex-form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38c6acd5056905d238c65b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2253" b="5661"/>
          <a:stretch/>
        </p:blipFill>
        <p:spPr>
          <a:xfrm>
            <a:off x="156751" y="4112361"/>
            <a:ext cx="2220689" cy="2613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МОУ  «Городской центр развития образования»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Муниципальный ресурсный центр «Педагог для всех»</a:t>
            </a:r>
          </a:p>
        </p:txBody>
      </p:sp>
      <p:sp>
        <p:nvSpPr>
          <p:cNvPr id="2" name="Содержимое 5">
            <a:extLst>
              <a:ext uri="{FF2B5EF4-FFF2-40B4-BE49-F238E27FC236}">
                <a16:creationId xmlns:a16="http://schemas.microsoft.com/office/drawing/2014/main" id="{CA17BFF4-16F5-9481-AF83-E2C43A18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453551"/>
            <a:ext cx="10970719" cy="54044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7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Яндекс. Форм , фото и видео редакторов в работе педагога»</a:t>
            </a:r>
            <a:endParaRPr lang="ru-RU" sz="3500" b="1" i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435100" indent="0" algn="ctr">
              <a:buNone/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объединение</a:t>
            </a:r>
          </a:p>
          <a:p>
            <a:pPr marL="1435100" indent="0" algn="ctr">
              <a:buNone/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«ИКТ в образовательном пространстве дошкольной организации»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Зорина Надежда Константиновна, воспитатель, 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высшая квалификационной категории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МДОУ «Детский сад №140 »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8008" y="367264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2"/>
              </a:rPr>
              <a:t>Викторина </a:t>
            </a:r>
          </a:p>
          <a:p>
            <a:pPr algn="ctr"/>
            <a:r>
              <a:rPr lang="ru-RU" dirty="0">
                <a:hlinkClick r:id="rId2"/>
              </a:rPr>
              <a:t>"Все профессии важны, все профессии нужны"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8597" r="29374" b="5578"/>
          <a:stretch/>
        </p:blipFill>
        <p:spPr bwMode="auto">
          <a:xfrm>
            <a:off x="2567608" y="2060848"/>
            <a:ext cx="3149600" cy="3869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1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1796" y="40462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"/>
              </a:rPr>
              <a:t>Творческий потенциал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8379" r="33042" b="4970"/>
          <a:stretch/>
        </p:blipFill>
        <p:spPr bwMode="auto">
          <a:xfrm>
            <a:off x="2783632" y="1796941"/>
            <a:ext cx="3168352" cy="4867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1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10806" r="27558" b="4342"/>
          <a:stretch/>
        </p:blipFill>
        <p:spPr bwMode="auto">
          <a:xfrm>
            <a:off x="1847528" y="1844824"/>
            <a:ext cx="3644900" cy="40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8322" r="3437" b="5852"/>
          <a:stretch/>
        </p:blipFill>
        <p:spPr bwMode="auto">
          <a:xfrm>
            <a:off x="5591944" y="2225824"/>
            <a:ext cx="6361504" cy="330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0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22768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5788" y="1836192"/>
            <a:ext cx="10369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Мультимедийные технологии имеют ряд преимущества перед традиционным занятием. Мультимедиа предполагает одновременное использование различных форм представления информации: аудио, видеоизображения, анимацию текста. Таким образом, воздействуя и через слуховой, и через зрительный канал, мультимедиа создает условия для получения и усвоения информации.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ДОУ мультимедийные технологии могут применятся в виде компьютерных программ, слайд-фильмов и презентаций, это всё по силам большинству педагогов, так как не требует углубленных знаний компьютерных технологий. Воспитатель может создать фильм или презентацию, учитывая особенности своих воспитанников, цели и задачи, поставленные по конкретной работе.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Данная технология развивает продуктивное творческое мышление, формирует интеллектуальные умения, учит учиться.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При проведении педсоветов доклады педагогов дополняются мультимедийным сопровождением. Презентации к докладам включают в себя как текстовое сопровождение, так и видеосюжеты, схемы и диаграммы.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Преимущество использования таких видеороликов в сравнении со стандартными слайд – шоу, созданными в программе Power Point в том, что они способны дать намного более сильный эмоциональный эффект, надолго отложиться в памяти зрителя, а главное получить педагогам максимально эффективную обратную связь.</a:t>
            </a:r>
          </a:p>
        </p:txBody>
      </p:sp>
    </p:spTree>
    <p:extLst>
      <p:ext uri="{BB962C8B-B14F-4D97-AF65-F5344CB8AC3E}">
        <p14:creationId xmlns:p14="http://schemas.microsoft.com/office/powerpoint/2010/main" val="59051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227687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0276" y="295683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2"/>
              </a:rPr>
              <a:t>«Сказка под Новый год»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600" y="295683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3"/>
              </a:rPr>
              <a:t>«Удивительный мир насекомых»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00" y="22768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4"/>
              </a:rPr>
              <a:t>«Секрет капельки»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0276" y="357388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5"/>
              </a:rPr>
              <a:t>Новогодняя выставка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600" y="3573884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День матери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4293096"/>
            <a:ext cx="1116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7"/>
              </a:rPr>
              <a:t>8 марта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0276" y="227687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8"/>
              </a:rPr>
              <a:t>Проект музыкального зала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0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3" y="2000250"/>
            <a:ext cx="5861637" cy="3516982"/>
          </a:xfrm>
          <a:prstGeom prst="rect">
            <a:avLst/>
          </a:prstGeom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1631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93" y="4880783"/>
            <a:ext cx="1512168" cy="1772816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F80383EC-0118-EA50-4353-94FCF598B5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400" y="980728"/>
            <a:ext cx="11033185" cy="1323439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распространение опыта по использованию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Яндекс.Форм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фото и видео редакторов.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648" y="369707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Как создать почту на Яндекс?</a:t>
            </a:r>
          </a:p>
          <a:p>
            <a:endParaRPr lang="ru-RU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  <a:hlinkClick r:id="rId3"/>
              </a:rPr>
              <a:t>Инструкция по регистрации</a:t>
            </a:r>
            <a:endParaRPr lang="ru-RU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7112" r="27457" b="4068"/>
          <a:stretch/>
        </p:blipFill>
        <p:spPr bwMode="auto">
          <a:xfrm>
            <a:off x="7176120" y="2187322"/>
            <a:ext cx="4318000" cy="386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256" y="1115626"/>
            <a:ext cx="106459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сбор отзывов;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получение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заявок;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создание опросов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для учащихся и родителей;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для сотрудников образовательной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проведения тестирования и контрольных работ для проверки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Для решения перечисленных задач, как правило, используются Формы и Тесты, созданные с помощью онлайн сервисов. Веб-форма является наиболее простым и незаменимым цифровым инструментом, который может помочь педагогу в его повседневной работе и значительно сократить время на выполнение различных задач. Существует большое количество бесплатных инструментов, входящих в офисный пакет поисковых систем. Наиболее знакомые и востребованные среди них являются </a:t>
            </a:r>
          </a:p>
          <a:p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Google Формы 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 </a:t>
            </a:r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Яндекс.Формы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Эти сервисы позволяют создавать формы с нуля или на основе готовых шаблонов. Основной функционал платформы бесплатный. Простой удобный интерфейс. Можно выбрать тему для оформления из предложенных вариантов, создать собственную. Тесты и квизы вынесены в отдельную вкладку. В конструкторе размещены блоки вопросов, можно конструировать форму из блоков. </a:t>
            </a:r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Особенность Яндекс.Формы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(в отличии от Google Формы) не позволяет заменить один тип вопроса на другой, если вопрос уже создан (надо удалить вопрос и создать новый) Т.е. надо сразу понимать структуру и изначально правильно выбирать тип вопроса. В Яндекс гораздо лучше реализован модуль с условиями перехода, это удобнее, это красивее, не загромождает форму, не путает пользователя в сложных переходах.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352" y="4046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возможности сервиса: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6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3123952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>
                <a:latin typeface="Open Sans" pitchFamily="2" charset="0"/>
                <a:ea typeface="Open Sans" pitchFamily="2" charset="0"/>
                <a:cs typeface="Open Sans" pitchFamily="2" charset="0"/>
                <a:hlinkClick r:id="rId2"/>
              </a:rPr>
              <a:t>РУКОВОДСТВО ПО ЯНДЕКС.ФОРМЫ</a:t>
            </a:r>
            <a:endParaRPr lang="ru-RU" sz="1600" cap="all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0477" y="192426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  <a:hlinkClick r:id="rId3"/>
              </a:rPr>
              <a:t>Yandex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  <a:hlinkClick r:id="rId3"/>
              </a:rPr>
              <a:t> Forms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3153" b="4255"/>
          <a:stretch/>
        </p:blipFill>
        <p:spPr bwMode="auto">
          <a:xfrm>
            <a:off x="5159896" y="2634263"/>
            <a:ext cx="6399492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8426769" y="2292671"/>
            <a:ext cx="247418" cy="29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352" y="4046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вопросов: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984" y="1484784"/>
            <a:ext cx="99341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Короткий текст (одной строкой)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Длинный текст (в возможностью ответа в несколько абзацев)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Выбор одного варианта ответа из предложенных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Выбор нескольких вариантов ответов из предложенных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Выпадающий список с выбором одного варианта из предложенных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Да/Нет с ответом в виде проставленной/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непроставленной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галочки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Валидируемые поля: число, целое число, email, ссылка, номер телефона, ИНН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Оценка по предложенной шкале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Загрузка файлов (до 20 файлов общим размером до 20МБ и сроком хранения 3 месяца)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Выбор даты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Выбор городов и стран с возможностью ограничить варианты для выбора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Оплата: возможность принимать платежи (с помощью Яндекс Денег).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При настройке формы можно переключаться на ее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предпросмотр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чтобы понять, как форма будет выглядеть для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114096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352" y="4046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вопросов: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1628800"/>
            <a:ext cx="11302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Тесты и квизы это отдельный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Один вариант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Несколько вариантов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Число</a:t>
            </a:r>
          </a:p>
          <a:p>
            <a:r>
              <a:rPr lang="ru-RU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Недостатки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Ограниченное количество оцениваемых типов вопроса.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Настройки вопросов: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Возможность пометить вопросы как обязательные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Возможность сортировать варианты ответов в вопросе в случайном порядке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Скрытые вопросы для полей, которые будут заполняться автоматически ·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Валидация ответов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Возможность создания серий вопросов (вопросов, на которые можно ответить несколько раз на одной форме. Например, добавить несколько человек для регистрации на мероприятии)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Возможность показывать вопросы в зависимости от варианта ответа, выбранного в другом вопросе.</a:t>
            </a:r>
          </a:p>
        </p:txBody>
      </p:sp>
    </p:spTree>
    <p:extLst>
      <p:ext uri="{BB962C8B-B14F-4D97-AF65-F5344CB8AC3E}">
        <p14:creationId xmlns:p14="http://schemas.microsoft.com/office/powerpoint/2010/main" val="53438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352" y="4046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Настройки: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1844824"/>
            <a:ext cx="11302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Настройка подсчета результатов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После	завершения	теста	можно	показать	пользователю	количество набранных баллов и результат.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Выбрать способ подсчета результата.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Для каждого сегмента (либо для зачета и незачета) задать текст, который увидит пользователь, если его результат попадет в этот сегмент.</a:t>
            </a:r>
          </a:p>
          <a:p>
            <a:r>
              <a:rPr lang="ru-RU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Настройка Сбора адресов электронной почты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Настройка отправки респондентам электронного письма с их ответами.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 Показать правильные и неправильные ответы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Показать результат прохождения теста.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Показать правильные и неправильные ответы в результатах теста. </a:t>
            </a:r>
          </a:p>
          <a:p>
            <a:r>
              <a:rPr lang="ru-RU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Настроить внешний вид формы.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Чтобы придать форме индивидуальность и сделать ее более привлекательной: ·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настроить внешний вид текста и кнопок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добавить фоновое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23207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352" y="4046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Настройки: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280" y="1484784"/>
            <a:ext cx="11302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Настроить условия отправки ответа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Задать условия, при которых можно отправить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Возможность принимать ответы только в заданный период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Ограничение количества возможных ответов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Добавить на форму капчу (</a:t>
            </a:r>
            <a:r>
              <a:rPr lang="ru-RU" sz="1600" dirty="0"/>
              <a:t> 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компьютерный тест, используемый для того, чтобы определить, кем является пользователь системы: человеком или компьютером</a:t>
            </a:r>
            <a:r>
              <a:rPr lang="ru-RU" sz="1600" dirty="0"/>
              <a:t>.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 </a:t>
            </a:r>
          </a:p>
          <a:p>
            <a:r>
              <a:rPr lang="ru-RU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Настроить страницу результата 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Добавить сообщение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Показывать статистику ответов ·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Показывать результат теста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Настроить переход на сайт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форме можно настроить интеграцию с Почтой, чтобы автоматически отправлять уведомление 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при заполнении формы.</a:t>
            </a:r>
          </a:p>
        </p:txBody>
      </p:sp>
    </p:spTree>
    <p:extLst>
      <p:ext uri="{BB962C8B-B14F-4D97-AF65-F5344CB8AC3E}">
        <p14:creationId xmlns:p14="http://schemas.microsoft.com/office/powerpoint/2010/main" val="332512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EC11E-E3C5-CF82-4B0A-0F351587A4AC}"/>
              </a:ext>
            </a:extLst>
          </p:cNvPr>
          <p:cNvSpPr/>
          <p:nvPr/>
        </p:nvSpPr>
        <p:spPr>
          <a:xfrm>
            <a:off x="1629456" y="281942"/>
            <a:ext cx="9291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яндекс-форм , фото </a:t>
            </a:r>
          </a:p>
          <a:p>
            <a:pPr algn="ctr"/>
            <a:r>
              <a:rPr lang="ru-RU" sz="4000" b="1" dirty="0">
                <a:solidFill>
                  <a:srgbClr val="2108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видео- редакторов в работе педагога</a:t>
            </a:r>
            <a:endParaRPr lang="ru-RU" sz="4000" b="1" dirty="0">
              <a:solidFill>
                <a:srgbClr val="2108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905122"/>
            <a:ext cx="3155336" cy="4557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16080" y="39993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Яндекс 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716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1070</Words>
  <Application>Microsoft Office PowerPoint</Application>
  <PresentationFormat>Широкоэкранный</PresentationFormat>
  <Paragraphs>119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Open Sans</vt:lpstr>
      <vt:lpstr>Times New Roman</vt:lpstr>
      <vt:lpstr>Тема Office</vt:lpstr>
      <vt:lpstr>Департамент образования мэрии города Ярославля МОУ  «Городской центр развития образования» Муниципальный ресурсный центр «Педагог для всех»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 МОУ  «Городской центр развития образования» Муниципальный ресурсный центр «Педагог для всех»</dc:title>
  <dc:creator>Методкабинет</dc:creator>
  <cp:lastModifiedBy>Группа 13</cp:lastModifiedBy>
  <cp:revision>34</cp:revision>
  <dcterms:modified xsi:type="dcterms:W3CDTF">2023-01-25T10:04:28Z</dcterms:modified>
</cp:coreProperties>
</file>