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2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0" r:id="rId16"/>
    <p:sldId id="273" r:id="rId17"/>
    <p:sldId id="271" r:id="rId18"/>
  </p:sldIdLst>
  <p:sldSz cx="12192000" cy="6858000"/>
  <p:notesSz cx="12192000" cy="6858000"/>
  <p:defaultTextStyle>
    <a:defPPr>
      <a:defRPr lang="ru-RU"/>
    </a:def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7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3999" y="1122362"/>
            <a:ext cx="9144000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3999" y="3602037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899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198" y="365125"/>
            <a:ext cx="7734299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03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198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31.08.2023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365125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9" y="1681162"/>
            <a:ext cx="5157785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9" y="2505074"/>
            <a:ext cx="5157785" cy="3684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31.08.2023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31.08.2023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31.08.2023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7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31.08.2023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7" y="987425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31.08.2023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19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19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59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PlaceHolder 2"/>
          <p:cNvSpPr>
            <a:spLocks noGrp="1"/>
          </p:cNvSpPr>
          <p:nvPr>
            <p:ph type="subTitle"/>
          </p:nvPr>
        </p:nvSpPr>
        <p:spPr bwMode="auto">
          <a:xfrm>
            <a:off x="1696858" y="116632"/>
            <a:ext cx="9142920" cy="7920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buNone/>
              <a:defRPr/>
            </a:pPr>
            <a:r>
              <a:rPr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Департамент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образования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мэрии</a:t>
            </a:r>
            <a:r>
              <a:rPr lang="ru-RU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города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Ярославля</a:t>
            </a:r>
            <a:br>
              <a:rPr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МОУ «</a:t>
            </a:r>
            <a:r>
              <a:rPr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Городской</a:t>
            </a:r>
            <a:r>
              <a:rPr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центр</a:t>
            </a:r>
            <a:r>
              <a:rPr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развития</a:t>
            </a:r>
            <a:r>
              <a:rPr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образования</a:t>
            </a:r>
            <a:r>
              <a:rPr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br>
              <a:rPr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Муниципальный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ресурсный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центр</a:t>
            </a:r>
            <a:r>
              <a:rPr lang="ru-RU"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Педагог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всех</a:t>
            </a:r>
            <a:r>
              <a:rPr sz="1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endParaRPr sz="18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12503020" name="Рисунок 121250301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2714" y="3594688"/>
            <a:ext cx="2478784" cy="2854528"/>
          </a:xfrm>
          <a:prstGeom prst="rect">
            <a:avLst/>
          </a:prstGeom>
        </p:spPr>
      </p:pic>
      <p:sp>
        <p:nvSpPr>
          <p:cNvPr id="885403886" name=" 885403885"/>
          <p:cNvSpPr/>
          <p:nvPr/>
        </p:nvSpPr>
        <p:spPr bwMode="auto">
          <a:xfrm>
            <a:off x="2012918" y="2291582"/>
            <a:ext cx="8510799" cy="194345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4400" b="1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«ИКТ </a:t>
            </a:r>
            <a:r>
              <a:rPr lang="ru-RU" sz="4400" b="1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в образовательном пространстве дошкольной организации»</a:t>
            </a:r>
            <a:endParaRPr lang="ru-RU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433673-F36C-13DF-4CF8-D7D79715FA26}"/>
              </a:ext>
            </a:extLst>
          </p:cNvPr>
          <p:cNvSpPr txBox="1"/>
          <p:nvPr/>
        </p:nvSpPr>
        <p:spPr>
          <a:xfrm>
            <a:off x="1803822" y="1385579"/>
            <a:ext cx="89289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Методическое объединение педагогов дошкольных учреждений города Ярославля</a:t>
            </a:r>
            <a:endParaRPr lang="ru-RU" sz="28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56B3387-4158-913D-D5F3-3A8938C6A875}"/>
              </a:ext>
            </a:extLst>
          </p:cNvPr>
          <p:cNvSpPr txBox="1">
            <a:spLocks/>
          </p:cNvSpPr>
          <p:nvPr/>
        </p:nvSpPr>
        <p:spPr bwMode="auto">
          <a:xfrm>
            <a:off x="8314409" y="5661248"/>
            <a:ext cx="3456384" cy="85532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4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25» </a:t>
            </a:r>
          </a:p>
          <a:p>
            <a:pPr marL="0" indent="0" algn="just"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170» </a:t>
            </a:r>
          </a:p>
          <a:p>
            <a:pPr marL="0" indent="0" algn="just">
              <a:buFont typeface="Arial"/>
              <a:buNone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2FBF8E-F2FB-19A7-C954-DAC7358151EA}"/>
              </a:ext>
            </a:extLst>
          </p:cNvPr>
          <p:cNvSpPr/>
          <p:nvPr/>
        </p:nvSpPr>
        <p:spPr>
          <a:xfrm>
            <a:off x="425643" y="343380"/>
            <a:ext cx="111885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2022-2023 учебном году» </a:t>
            </a:r>
            <a:endParaRPr lang="ru-RU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C02B23-2735-94AB-3FBA-48BD8153E976}"/>
              </a:ext>
            </a:extLst>
          </p:cNvPr>
          <p:cNvSpPr>
            <a:spLocks noGrp="1"/>
          </p:cNvSpPr>
          <p:nvPr/>
        </p:nvSpPr>
        <p:spPr bwMode="auto">
          <a:xfrm>
            <a:off x="1676397" y="60324"/>
            <a:ext cx="10515600" cy="35877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12000"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sz="2600" b="1" i="1" u="none" strike="noStrike" cap="none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«ИКТ в образовательном пространстве дошкольной организации»</a:t>
            </a:r>
            <a:endParaRPr sz="2600" b="1" i="1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90ECDB-2CC5-F67B-C35E-AA942941B12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93793" y="4732025"/>
            <a:ext cx="5022896" cy="175259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0" indent="0" algn="just">
              <a:buFont typeface="Arial"/>
              <a:buNone/>
              <a:defRPr/>
            </a:pP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канал как средство интерактивного взаимодействия с родителями в ДОУ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ровела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МДОУ «Детский сад № 16» Светлана Юрьевна Куликова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FDBBE9A-471B-9F85-8D67-97B1F15CFD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68" t="30331" r="36120" b="56442"/>
          <a:stretch/>
        </p:blipFill>
        <p:spPr bwMode="auto">
          <a:xfrm rot="3817997">
            <a:off x="2400373" y="3953483"/>
            <a:ext cx="1158622" cy="652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7BD6DD4-5710-45D8-6429-7F2A174733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68" t="30331" r="36120" b="56442"/>
          <a:stretch/>
        </p:blipFill>
        <p:spPr bwMode="auto">
          <a:xfrm rot="5400000" flipH="1">
            <a:off x="8301849" y="2642688"/>
            <a:ext cx="1158622" cy="652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EBB01C1-DDBA-FF08-9591-3CE03BE0EFA4}"/>
              </a:ext>
            </a:extLst>
          </p:cNvPr>
          <p:cNvSpPr txBox="1">
            <a:spLocks/>
          </p:cNvSpPr>
          <p:nvPr/>
        </p:nvSpPr>
        <p:spPr bwMode="auto">
          <a:xfrm>
            <a:off x="6528048" y="1413956"/>
            <a:ext cx="4706224" cy="1752599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4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Обработка видео в редакторе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MOVAVI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провела воспитатель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16» Кристина Евгеньевна Егорова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75F14A-1AB9-0F44-6740-86BB53AACF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8" t="29000"/>
          <a:stretch/>
        </p:blipFill>
        <p:spPr>
          <a:xfrm>
            <a:off x="532859" y="1150511"/>
            <a:ext cx="4893651" cy="2439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1282B7-CC1B-CC1B-A6B1-7111CC05AD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3585325"/>
            <a:ext cx="4828462" cy="2716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638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2FBF8E-F2FB-19A7-C954-DAC7358151EA}"/>
              </a:ext>
            </a:extLst>
          </p:cNvPr>
          <p:cNvSpPr/>
          <p:nvPr/>
        </p:nvSpPr>
        <p:spPr>
          <a:xfrm>
            <a:off x="425643" y="343380"/>
            <a:ext cx="111885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2022-2023 учебном году» </a:t>
            </a:r>
            <a:endParaRPr lang="ru-RU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C02B23-2735-94AB-3FBA-48BD8153E976}"/>
              </a:ext>
            </a:extLst>
          </p:cNvPr>
          <p:cNvSpPr>
            <a:spLocks noGrp="1"/>
          </p:cNvSpPr>
          <p:nvPr/>
        </p:nvSpPr>
        <p:spPr bwMode="auto">
          <a:xfrm>
            <a:off x="1676397" y="60324"/>
            <a:ext cx="10515600" cy="35877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12000"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sz="2600" b="1" i="1" u="none" strike="noStrike" cap="none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«ИКТ в образовательном пространстве дошкольной организации»</a:t>
            </a:r>
            <a:endParaRPr sz="2600" b="1" i="1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90ECDB-2CC5-F67B-C35E-AA942941B12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807968" y="1238249"/>
            <a:ext cx="5966887" cy="175259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0" indent="0" algn="just">
              <a:buFont typeface="Arial"/>
              <a:buNone/>
              <a:defRPr/>
            </a:pP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Развивающие игры с использованием интерактивного оборудования в образовательной деятельности ДОУ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МДОУ «</a:t>
            </a: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Николаевна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Мизенина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Светлана Юрьевна Смирнова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FDBBE9A-471B-9F85-8D67-97B1F15CFD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68" t="30331" r="36120" b="56442"/>
          <a:stretch/>
        </p:blipFill>
        <p:spPr bwMode="auto">
          <a:xfrm rot="20414775">
            <a:off x="4733726" y="1949426"/>
            <a:ext cx="1158622" cy="652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7BD6DD4-5710-45D8-6429-7F2A174733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68" t="30331" r="36120" b="56442"/>
          <a:stretch/>
        </p:blipFill>
        <p:spPr bwMode="auto">
          <a:xfrm flipH="1">
            <a:off x="5745792" y="4738807"/>
            <a:ext cx="1158622" cy="652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EBB01C1-DDBA-FF08-9591-3CE03BE0EFA4}"/>
              </a:ext>
            </a:extLst>
          </p:cNvPr>
          <p:cNvSpPr txBox="1">
            <a:spLocks/>
          </p:cNvSpPr>
          <p:nvPr/>
        </p:nvSpPr>
        <p:spPr bwMode="auto">
          <a:xfrm>
            <a:off x="553254" y="4188522"/>
            <a:ext cx="5254714" cy="1752599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4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Применение информационно-коммуникационной образовательной среды в интегрированных занятиях для детей дошкольного возраста»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воспитатели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150» Любовь Николаевна Бойко, Ольга Юрьевна Огородникова, Олеся Владимировна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Савасина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F1B744-E365-26CC-8884-2C952564E3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04" y="1259048"/>
            <a:ext cx="3770572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79B598-F2CD-96E4-5301-BCCEECC33A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9"/>
          <a:stretch/>
        </p:blipFill>
        <p:spPr>
          <a:xfrm>
            <a:off x="6934196" y="3447388"/>
            <a:ext cx="4766523" cy="2933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624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2FBF8E-F2FB-19A7-C954-DAC7358151EA}"/>
              </a:ext>
            </a:extLst>
          </p:cNvPr>
          <p:cNvSpPr/>
          <p:nvPr/>
        </p:nvSpPr>
        <p:spPr>
          <a:xfrm>
            <a:off x="425644" y="463998"/>
            <a:ext cx="111885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2022-2023 учебном году» </a:t>
            </a:r>
            <a:endParaRPr lang="ru-RU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C02B23-2735-94AB-3FBA-48BD8153E976}"/>
              </a:ext>
            </a:extLst>
          </p:cNvPr>
          <p:cNvSpPr>
            <a:spLocks noGrp="1"/>
          </p:cNvSpPr>
          <p:nvPr/>
        </p:nvSpPr>
        <p:spPr bwMode="auto">
          <a:xfrm>
            <a:off x="1676397" y="60324"/>
            <a:ext cx="10515600" cy="35877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12000"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sz="2600" b="1" i="1" u="none" strike="noStrike" cap="none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«ИКТ в образовательном пространстве дошкольной организации»</a:t>
            </a:r>
            <a:endParaRPr sz="2600" b="1" i="1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90ECDB-2CC5-F67B-C35E-AA942941B12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95399" y="4732025"/>
            <a:ext cx="4626855" cy="175259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0" indent="0" algn="just">
              <a:buFont typeface="Arial"/>
              <a:buNone/>
              <a:defRPr/>
            </a:pP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Применение интерактивной сенсорной панели в работе с дошкольниками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ровела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МДОУ «Детский сад № 25» Галина Евгеньевна Калябкина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FDBBE9A-471B-9F85-8D67-97B1F15CFD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68" t="30331" r="36120" b="56442"/>
          <a:stretch/>
        </p:blipFill>
        <p:spPr bwMode="auto">
          <a:xfrm rot="20292517">
            <a:off x="5289796" y="1993321"/>
            <a:ext cx="1158622" cy="652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7BD6DD4-5710-45D8-6429-7F2A174733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68" t="30331" r="36120" b="56442"/>
          <a:stretch/>
        </p:blipFill>
        <p:spPr bwMode="auto">
          <a:xfrm rot="724475" flipH="1">
            <a:off x="5440594" y="4845995"/>
            <a:ext cx="1158622" cy="652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EBB01C1-DDBA-FF08-9591-3CE03BE0EFA4}"/>
              </a:ext>
            </a:extLst>
          </p:cNvPr>
          <p:cNvSpPr txBox="1">
            <a:spLocks/>
          </p:cNvSpPr>
          <p:nvPr/>
        </p:nvSpPr>
        <p:spPr bwMode="auto">
          <a:xfrm>
            <a:off x="6340620" y="1370200"/>
            <a:ext cx="5588028" cy="925235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4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интерактивных игр и игр-презентаций в трудовом воспитании дошкольников»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воспитатели «Детский сад № 148» Наталия Сергеевна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Тиводар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Людмила Владимировна Гребенникова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52399C-CF71-8CE4-B0A1-7F6D78F69A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1" b="9297"/>
          <a:stretch/>
        </p:blipFill>
        <p:spPr>
          <a:xfrm>
            <a:off x="7042901" y="3127504"/>
            <a:ext cx="4002412" cy="3209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5C1C721-F11E-1A64-F07A-BC63763EB7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6" y="1229614"/>
            <a:ext cx="4355825" cy="3209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0711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2FBF8E-F2FB-19A7-C954-DAC7358151EA}"/>
              </a:ext>
            </a:extLst>
          </p:cNvPr>
          <p:cNvSpPr/>
          <p:nvPr/>
        </p:nvSpPr>
        <p:spPr>
          <a:xfrm>
            <a:off x="425643" y="343380"/>
            <a:ext cx="111885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2022-2023 учебном году» </a:t>
            </a:r>
            <a:endParaRPr lang="ru-RU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C02B23-2735-94AB-3FBA-48BD8153E976}"/>
              </a:ext>
            </a:extLst>
          </p:cNvPr>
          <p:cNvSpPr>
            <a:spLocks noGrp="1"/>
          </p:cNvSpPr>
          <p:nvPr/>
        </p:nvSpPr>
        <p:spPr bwMode="auto">
          <a:xfrm>
            <a:off x="1676397" y="60324"/>
            <a:ext cx="10515600" cy="35877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12000"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sz="2600" b="1" i="1" u="none" strike="noStrike" cap="none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«ИКТ в образовательном пространстве дошкольной организации»</a:t>
            </a:r>
            <a:endParaRPr sz="2600" b="1" i="1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90ECDB-2CC5-F67B-C35E-AA942941B12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761755" y="4509120"/>
            <a:ext cx="5645221" cy="175259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just"/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Веб-квест или чудеса новых технологий». 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Презентация квест-игры «Тайны подводного мира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ровела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МДОУ «Детский сад № 31» Светлана Валерьевна Лапина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FDBBE9A-471B-9F85-8D67-97B1F15CFD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68" t="30331" r="36120" b="56442"/>
          <a:stretch/>
        </p:blipFill>
        <p:spPr bwMode="auto">
          <a:xfrm rot="20292517">
            <a:off x="5289796" y="1993321"/>
            <a:ext cx="1158622" cy="652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7BD6DD4-5710-45D8-6429-7F2A174733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68" t="30331" r="36120" b="56442"/>
          <a:stretch/>
        </p:blipFill>
        <p:spPr bwMode="auto">
          <a:xfrm rot="724475" flipH="1">
            <a:off x="6354886" y="4721802"/>
            <a:ext cx="1158622" cy="652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EBB01C1-DDBA-FF08-9591-3CE03BE0EFA4}"/>
              </a:ext>
            </a:extLst>
          </p:cNvPr>
          <p:cNvSpPr txBox="1">
            <a:spLocks/>
          </p:cNvSpPr>
          <p:nvPr/>
        </p:nvSpPr>
        <p:spPr bwMode="auto">
          <a:xfrm>
            <a:off x="6340620" y="1370200"/>
            <a:ext cx="5588028" cy="925235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4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Виртуальная экскурсия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«Календарь народных праздников»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как средство воспитания духовно-нравственных качеств и патриотических чувств дошкольников»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провела воспитатели «Детский сад № 25» Элеонора Викторовна Кузнецова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727913-1F48-606F-145B-070E4E8D1D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7" t="24801" r="18091"/>
          <a:stretch/>
        </p:blipFill>
        <p:spPr>
          <a:xfrm>
            <a:off x="792434" y="1058928"/>
            <a:ext cx="4392489" cy="2725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616F19-B31D-0F64-5125-03BC7C5D82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9"/>
          <a:stretch/>
        </p:blipFill>
        <p:spPr>
          <a:xfrm>
            <a:off x="7824192" y="3107726"/>
            <a:ext cx="3157801" cy="3428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2480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2FBF8E-F2FB-19A7-C954-DAC7358151EA}"/>
              </a:ext>
            </a:extLst>
          </p:cNvPr>
          <p:cNvSpPr/>
          <p:nvPr/>
        </p:nvSpPr>
        <p:spPr>
          <a:xfrm>
            <a:off x="425643" y="343380"/>
            <a:ext cx="111885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2022-2023 учебном году» </a:t>
            </a:r>
            <a:endParaRPr lang="ru-RU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C02B23-2735-94AB-3FBA-48BD8153E976}"/>
              </a:ext>
            </a:extLst>
          </p:cNvPr>
          <p:cNvSpPr>
            <a:spLocks noGrp="1"/>
          </p:cNvSpPr>
          <p:nvPr/>
        </p:nvSpPr>
        <p:spPr bwMode="auto">
          <a:xfrm>
            <a:off x="1676397" y="60324"/>
            <a:ext cx="10515600" cy="35877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12000"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sz="2600" b="1" i="1" u="none" strike="noStrike" cap="none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«ИКТ в образовательном пространстве дошкольной организации»</a:t>
            </a:r>
            <a:endParaRPr sz="2600" b="1" i="1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90ECDB-2CC5-F67B-C35E-AA942941B12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95399" y="4732025"/>
            <a:ext cx="4626855" cy="175259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0" indent="0" algn="just">
              <a:buFont typeface="Arial"/>
              <a:buNone/>
              <a:defRPr/>
            </a:pP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нтерактивная игра для дошкольников «Золотое кольцо России»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ровела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МДОУ «Детский сад № 140» Надежда Константиновна Зорина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FDBBE9A-471B-9F85-8D67-97B1F15CFD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68" t="30331" r="36120" b="56442"/>
          <a:stretch/>
        </p:blipFill>
        <p:spPr bwMode="auto">
          <a:xfrm rot="20292517">
            <a:off x="5289796" y="1993321"/>
            <a:ext cx="1158622" cy="652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7BD6DD4-5710-45D8-6429-7F2A174733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68" t="30331" r="36120" b="56442"/>
          <a:stretch/>
        </p:blipFill>
        <p:spPr bwMode="auto">
          <a:xfrm rot="724475" flipH="1">
            <a:off x="5440594" y="4845995"/>
            <a:ext cx="1158622" cy="652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EBB01C1-DDBA-FF08-9591-3CE03BE0EFA4}"/>
              </a:ext>
            </a:extLst>
          </p:cNvPr>
          <p:cNvSpPr txBox="1">
            <a:spLocks/>
          </p:cNvSpPr>
          <p:nvPr/>
        </p:nvSpPr>
        <p:spPr bwMode="auto">
          <a:xfrm>
            <a:off x="6384032" y="1663358"/>
            <a:ext cx="5328592" cy="925235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4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интерактивных технологий в экологическом воспитании дошкольников»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провела воспитатель «Детский сад № 170» Ирина Сергеевна Котова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ECFA0B-81FC-0138-E85A-7675F1C8B3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9" y="1374638"/>
            <a:ext cx="4800008" cy="270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3743CB-B264-B96B-4600-B1844F9B9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07" y="3441025"/>
            <a:ext cx="4800008" cy="270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6600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37" y="41709"/>
            <a:ext cx="1440160" cy="184759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686EC5-0307-481E-BB9A-7C1FB789AA87}"/>
              </a:ext>
            </a:extLst>
          </p:cNvPr>
          <p:cNvSpPr/>
          <p:nvPr/>
        </p:nvSpPr>
        <p:spPr>
          <a:xfrm>
            <a:off x="501739" y="712204"/>
            <a:ext cx="111885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ДЕЯТЕЛЬНОСТИ МЕТОДИЧЕСКОГО ОБЪЕДИНЕНИЯ</a:t>
            </a:r>
            <a:endParaRPr lang="ru-RU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2A42C5-3734-5D08-C23F-8A6D67C44287}"/>
              </a:ext>
            </a:extLst>
          </p:cNvPr>
          <p:cNvSpPr>
            <a:spLocks noGrp="1"/>
          </p:cNvSpPr>
          <p:nvPr/>
        </p:nvSpPr>
        <p:spPr bwMode="auto">
          <a:xfrm>
            <a:off x="1676397" y="60324"/>
            <a:ext cx="10515600" cy="35877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12000"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sz="2600" b="1" i="1" u="none" strike="noStrike" cap="none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«ИКТ в образовательном пространстве дошкольной организации»</a:t>
            </a:r>
            <a:endParaRPr sz="2600" b="1" i="1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" name="Объект 4">
            <a:extLst>
              <a:ext uri="{FF2B5EF4-FFF2-40B4-BE49-F238E27FC236}">
                <a16:creationId xmlns:a16="http://schemas.microsoft.com/office/drawing/2014/main" id="{FCA6F580-3A82-E193-C6C5-03F6F187B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226" y="2564904"/>
            <a:ext cx="10673548" cy="3213498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26 октября 2023 года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интерактивный семинар «Применение ИКТ в работе воспитателя ДОО при реализации образовательных областей «Социально-коммуникативное развитие» и «Физическое развитие».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ноября 2023 года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интерактивный семинар «Применение ИКТ в работе воспитателя ДОО при реализации образовательных областей «Познавательное развитие» и «Речевое развитие».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 декабря 2023 года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интерактивный семинар «Применение ИКТ в работе воспитателя ДОО при реализации образовательной области «Художественно-эстетическое развитие».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991" y="5010407"/>
            <a:ext cx="1440160" cy="1847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E035FA-CF3A-628B-747A-C99C89590C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198" y="365124"/>
            <a:ext cx="10515600" cy="96837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ctr">
              <a:defRPr/>
            </a:pPr>
            <a:r>
              <a:rPr lang="ru-RU" sz="3300" b="1" i="1" u="none" strike="noStrike" cap="none" spc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Методическое объединение </a:t>
            </a:r>
            <a:br>
              <a:rPr lang="ru-RU" sz="3300" b="1" i="1" u="none" strike="noStrike" cap="none" spc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ru-RU" sz="3300" b="1" i="1" u="none" strike="noStrike" cap="none" spc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«ИКТ в образовательном пространстве дошкольной организации»</a:t>
            </a:r>
            <a:endParaRPr sz="3300" b="1" i="1" u="none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AEDEAF-FDE4-1BA3-C9A4-55054251F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6730" y="2685674"/>
            <a:ext cx="3384376" cy="231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13BA1C-48F5-1BC4-DAF4-F5F94210D277}"/>
              </a:ext>
            </a:extLst>
          </p:cNvPr>
          <p:cNvSpPr txBox="1"/>
          <p:nvPr/>
        </p:nvSpPr>
        <p:spPr>
          <a:xfrm>
            <a:off x="4698528" y="2685674"/>
            <a:ext cx="662473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умело владеет технологиями и информацией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 новый стиль мышления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свободно оперирует знаниями на практике, трансформирует их соответственно ситуации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творчески использует </a:t>
            </a:r>
            <a:r>
              <a:rPr lang="ru-RU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навыки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добивается новых результатов практической деятельности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C86B6B1-2821-7440-73FA-B014669597E1}"/>
              </a:ext>
            </a:extLst>
          </p:cNvPr>
          <p:cNvSpPr/>
          <p:nvPr/>
        </p:nvSpPr>
        <p:spPr>
          <a:xfrm>
            <a:off x="3106237" y="1694765"/>
            <a:ext cx="597952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воспитатель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389EC2-ED8B-9A67-935E-13127689D593}"/>
              </a:ext>
            </a:extLst>
          </p:cNvPr>
          <p:cNvSpPr txBox="1"/>
          <p:nvPr/>
        </p:nvSpPr>
        <p:spPr>
          <a:xfrm>
            <a:off x="2135560" y="5578945"/>
            <a:ext cx="9218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ru-RU" sz="18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                ОРГАНИЗАТОР ОБРАЗОВАТЕЛЬНОГО ПРОЦЕССА</a:t>
            </a:r>
            <a:endParaRPr lang="ru-RU" sz="14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Равно 14">
            <a:extLst>
              <a:ext uri="{FF2B5EF4-FFF2-40B4-BE49-F238E27FC236}">
                <a16:creationId xmlns:a16="http://schemas.microsoft.com/office/drawing/2014/main" id="{5E2FEC00-195D-AD33-CCAD-242D9899124F}"/>
              </a:ext>
            </a:extLst>
          </p:cNvPr>
          <p:cNvSpPr/>
          <p:nvPr/>
        </p:nvSpPr>
        <p:spPr>
          <a:xfrm>
            <a:off x="4511824" y="5581102"/>
            <a:ext cx="720080" cy="365017"/>
          </a:xfrm>
          <a:prstGeom prst="mathEqual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7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242" y="4787088"/>
            <a:ext cx="1440160" cy="184759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686EC5-0307-481E-BB9A-7C1FB789AA87}"/>
              </a:ext>
            </a:extLst>
          </p:cNvPr>
          <p:cNvSpPr/>
          <p:nvPr/>
        </p:nvSpPr>
        <p:spPr>
          <a:xfrm>
            <a:off x="501738" y="289926"/>
            <a:ext cx="11188522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 объединение </a:t>
            </a:r>
          </a:p>
          <a:p>
            <a:pPr algn="ctr"/>
            <a:r>
              <a:rPr lang="ru-RU" sz="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i="1" u="none" strike="noStrike" cap="none" spc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ИКТ в образовательном пространстве дошкольной организации</a:t>
            </a:r>
            <a:r>
              <a:rPr lang="ru-RU" sz="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AD5046-3509-8B9D-0BBD-35C3EC894118}"/>
              </a:ext>
            </a:extLst>
          </p:cNvPr>
          <p:cNvSpPr/>
          <p:nvPr/>
        </p:nvSpPr>
        <p:spPr>
          <a:xfrm>
            <a:off x="2239616" y="1369066"/>
            <a:ext cx="7712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Материалы МО доступны на следующих ресурсах: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A439D6-5360-96CB-0C8A-9EFDB936C8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641" t="57419" r="19511" b="19768"/>
          <a:stretch/>
        </p:blipFill>
        <p:spPr>
          <a:xfrm>
            <a:off x="1847527" y="1925001"/>
            <a:ext cx="1630017" cy="176408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BADBC3-D5C2-96D5-5E4D-16806D300787}"/>
              </a:ext>
            </a:extLst>
          </p:cNvPr>
          <p:cNvSpPr/>
          <p:nvPr/>
        </p:nvSpPr>
        <p:spPr>
          <a:xfrm>
            <a:off x="1377074" y="3521746"/>
            <a:ext cx="2570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сайте МДОУ «Детский сад № 25»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297BCE-934F-C232-95A8-B110DA58A8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935" t="57588" r="18695" b="18245"/>
          <a:stretch/>
        </p:blipFill>
        <p:spPr>
          <a:xfrm>
            <a:off x="5280990" y="1925001"/>
            <a:ext cx="1630017" cy="165652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23F40F-FFDB-3CBA-C312-D8E2E7CE65A3}"/>
              </a:ext>
            </a:extLst>
          </p:cNvPr>
          <p:cNvSpPr/>
          <p:nvPr/>
        </p:nvSpPr>
        <p:spPr>
          <a:xfrm>
            <a:off x="4810537" y="3521745"/>
            <a:ext cx="2570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сайте МДОУ «Детский сад № 170»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BC94F5-45C3-3BC4-5D53-49DF79220F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999" y="1925001"/>
            <a:ext cx="1656523" cy="1656523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9032B42-7DF5-A58D-D13E-A8457CF5550E}"/>
              </a:ext>
            </a:extLst>
          </p:cNvPr>
          <p:cNvSpPr/>
          <p:nvPr/>
        </p:nvSpPr>
        <p:spPr>
          <a:xfrm>
            <a:off x="8262799" y="3429000"/>
            <a:ext cx="2570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Сообщество МО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ВКонтакте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FAC98C2-8F5B-5155-E248-3743D355A217}"/>
              </a:ext>
            </a:extLst>
          </p:cNvPr>
          <p:cNvSpPr/>
          <p:nvPr/>
        </p:nvSpPr>
        <p:spPr>
          <a:xfrm>
            <a:off x="1655402" y="4271851"/>
            <a:ext cx="10129230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Приглашаем в нашу команду всех желающих развиваться профессионально и делиться опытом!</a:t>
            </a:r>
          </a:p>
        </p:txBody>
      </p:sp>
    </p:spTree>
    <p:extLst>
      <p:ext uri="{BB962C8B-B14F-4D97-AF65-F5344CB8AC3E}">
        <p14:creationId xmlns:p14="http://schemas.microsoft.com/office/powerpoint/2010/main" val="423129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613"/>
            <a:ext cx="1512168" cy="177281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C26561-ECF7-47D4-8EFC-DA5313842693}"/>
              </a:ext>
            </a:extLst>
          </p:cNvPr>
          <p:cNvSpPr/>
          <p:nvPr/>
        </p:nvSpPr>
        <p:spPr>
          <a:xfrm>
            <a:off x="9984432" y="3100621"/>
            <a:ext cx="151996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cap="none" spc="0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ИКТ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53381A7-17C0-4549-9E53-8F34E90543DB}"/>
              </a:ext>
            </a:extLst>
          </p:cNvPr>
          <p:cNvSpPr/>
          <p:nvPr/>
        </p:nvSpPr>
        <p:spPr>
          <a:xfrm>
            <a:off x="1333307" y="4795192"/>
            <a:ext cx="209063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ФОП ДО</a:t>
            </a:r>
            <a:endParaRPr lang="ru-RU" sz="3600" b="1" cap="none" spc="0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76099D6-0269-4666-9884-F615426531A1}"/>
              </a:ext>
            </a:extLst>
          </p:cNvPr>
          <p:cNvSpPr/>
          <p:nvPr/>
        </p:nvSpPr>
        <p:spPr>
          <a:xfrm>
            <a:off x="1199456" y="2083233"/>
            <a:ext cx="235833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6118A89-D54E-42AB-B184-32F716A8C9FA}"/>
              </a:ext>
            </a:extLst>
          </p:cNvPr>
          <p:cNvSpPr/>
          <p:nvPr/>
        </p:nvSpPr>
        <p:spPr>
          <a:xfrm>
            <a:off x="479376" y="3158399"/>
            <a:ext cx="396134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cap="none" spc="0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</a:t>
            </a:r>
          </a:p>
          <a:p>
            <a:pPr algn="ctr"/>
            <a:r>
              <a:rPr lang="ru-RU" sz="2400" b="1" cap="none" spc="0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</a:t>
            </a:r>
          </a:p>
          <a:p>
            <a:pPr algn="ctr"/>
            <a:r>
              <a:rPr lang="ru-RU" sz="2400" b="1" cap="none" spc="0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ПЕДАГ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8252D1B-B192-A9FB-2B49-93766E51887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198" y="365124"/>
            <a:ext cx="10515600" cy="96837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ctr">
              <a:defRPr/>
            </a:pPr>
            <a:r>
              <a:rPr lang="ru-RU" sz="3300" b="1" i="1" u="none" strike="noStrike" cap="none" spc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Методическое объединение </a:t>
            </a:r>
            <a:br>
              <a:rPr lang="ru-RU" sz="3300" b="1" i="1" u="none" strike="noStrike" cap="none" spc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ru-RU" sz="3300" b="1" i="1" u="none" strike="noStrike" cap="none" spc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«ИКТ в образовательном пространстве дошкольной организации»</a:t>
            </a:r>
            <a:endParaRPr sz="3300" b="1" i="1" u="none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3658B71-5499-4A78-4793-88FEC441A43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95800" y="2930471"/>
            <a:ext cx="4968552" cy="1656184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информационной компетентности педагогов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освоение педагогами работы с программными образовательными комплексами, ресурсами глобальной сети Интернет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CB70E1-08DE-851E-2BE6-411DC01532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68" t="30331" r="36120" b="56442"/>
          <a:stretch/>
        </p:blipFill>
        <p:spPr bwMode="auto">
          <a:xfrm rot="10985197">
            <a:off x="3423372" y="2217552"/>
            <a:ext cx="6433234" cy="652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482EBE-DBFD-F172-5378-40DAE4D01C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68" t="30331" r="36120" b="56442"/>
          <a:stretch/>
        </p:blipFill>
        <p:spPr bwMode="auto">
          <a:xfrm rot="10614803" flipV="1">
            <a:off x="3570683" y="4792343"/>
            <a:ext cx="6433234" cy="652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986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2950785" name="Title 1"/>
          <p:cNvSpPr>
            <a:spLocks noGrp="1"/>
          </p:cNvSpPr>
          <p:nvPr>
            <p:ph type="title"/>
          </p:nvPr>
        </p:nvSpPr>
        <p:spPr bwMode="auto">
          <a:xfrm>
            <a:off x="838198" y="365124"/>
            <a:ext cx="10515600" cy="96837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ctr">
              <a:defRPr/>
            </a:pPr>
            <a:r>
              <a:rPr lang="ru-RU" sz="3300" b="1" i="1" u="none" strike="noStrike" cap="none" spc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Методическое объединение </a:t>
            </a:r>
            <a:br>
              <a:rPr lang="ru-RU" sz="3300" b="1" i="1" u="none" strike="noStrike" cap="none" spc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ru-RU" sz="3300" b="1" i="1" u="none" strike="noStrike" cap="none" spc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«ИКТ в образовательном пространстве дошкольной организации»</a:t>
            </a:r>
            <a:endParaRPr sz="3300" b="1" i="1" u="none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071807657" name="Content Placeholder 2"/>
          <p:cNvSpPr>
            <a:spLocks noGrp="1"/>
          </p:cNvSpPr>
          <p:nvPr>
            <p:ph idx="1"/>
          </p:nvPr>
        </p:nvSpPr>
        <p:spPr bwMode="auto">
          <a:xfrm>
            <a:off x="1271464" y="1628800"/>
            <a:ext cx="10515600" cy="465296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algn="just">
              <a:defRPr/>
            </a:pPr>
            <a:r>
              <a:rPr lang="ru-RU" sz="2200" b="0" i="0" u="none" strike="noStrike" cap="none" spc="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Срок реализации проекта «Применение ИКТ в воспитательной работе ДОО» в рамках работы методического объединения – сентябрь 2022г. –декабрь 2023г.</a:t>
            </a:r>
            <a:endParaRPr sz="2200" b="0" i="0" u="none" strike="noStrike" cap="none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sz="2200" b="0" i="0" u="none" strike="noStrike" cap="none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200" b="0" i="0" u="none" strike="noStrike" cap="none" spc="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Руководство методическим объединением осуществляют МДОУ «Детский сад № 25» и МДОУ «Детский сад № 170»</a:t>
            </a:r>
            <a:endParaRPr sz="2200" b="0" i="0" u="none" strike="noStrike" cap="none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sz="2200" b="0" i="0" u="none" strike="noStrike" cap="none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200" b="0" i="0" u="none" strike="noStrike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Участники: 36 педагогов из 13 ДОУ, в их числе:</a:t>
            </a:r>
          </a:p>
          <a:p>
            <a:pPr marL="0" indent="0" algn="just">
              <a:buFont typeface="Arial"/>
              <a:buNone/>
              <a:defRPr/>
            </a:pPr>
            <a:r>
              <a:rPr lang="ru-RU" sz="2200" b="0" i="0" u="none" strike="noStrike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МОУ ДПО "ГЦРО", МДОУ "Детский сад № 16", МДОУ "Детский сад № 31", МДОУ "Детский сад № 32", МДОУ "Детский сад № 33", МДОУ "Детский сад № 56", МДОУ "Детский сад № 59", МДОУ "Детский сад № 97", МДОУ "Детский сад № 140", МДОУ "Детский сад № 148", МДОУ "Детский сад № 150", МДОУ "Детский сад № 170", МДОУ "Детский сад № 232", МДОУ "Детский сад № 236" .</a:t>
            </a:r>
            <a:endParaRPr sz="2200" b="0" i="0" u="none" strike="noStrike" cap="none" spc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8829729" name="Title 1"/>
          <p:cNvSpPr>
            <a:spLocks noGrp="1"/>
          </p:cNvSpPr>
          <p:nvPr>
            <p:ph type="title"/>
          </p:nvPr>
        </p:nvSpPr>
        <p:spPr bwMode="auto">
          <a:xfrm>
            <a:off x="1676398" y="60324"/>
            <a:ext cx="10515600" cy="35877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r">
              <a:defRPr/>
            </a:pPr>
            <a:r>
              <a:rPr lang="ru-RU" sz="2600" b="1" i="1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«ИКТ в образовательном пространстве дошкольной организации»</a:t>
            </a:r>
            <a:endParaRPr sz="2600" b="1" i="1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974380578" name="Content Placeholder 2"/>
          <p:cNvSpPr>
            <a:spLocks noGrp="1"/>
          </p:cNvSpPr>
          <p:nvPr>
            <p:ph idx="1"/>
          </p:nvPr>
        </p:nvSpPr>
        <p:spPr bwMode="auto">
          <a:xfrm>
            <a:off x="838196" y="1447800"/>
            <a:ext cx="10730411" cy="472916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27.10.2022г.</a:t>
            </a:r>
          </a:p>
          <a:p>
            <a:pPr algn="just">
              <a:defRPr/>
            </a:pP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200" b="0" i="0" u="none" strike="noStrike" cap="none" spc="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Компьютерные игры как современные цифровые информационные технологии в системе дошкольного образования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30.11.2022г.</a:t>
            </a:r>
          </a:p>
          <a:p>
            <a:pPr algn="just">
              <a:defRPr/>
            </a:pPr>
            <a:r>
              <a:rPr lang="ru-RU" sz="2200" b="0" i="0" u="none" strike="noStrike" cap="none" spc="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Практический семинар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Excel,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Яндекс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Google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26.01.2023г.</a:t>
            </a:r>
          </a:p>
          <a:p>
            <a:pPr algn="just">
              <a:defRPr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u="none" strike="noStrike" cap="none" spc="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Практический семинар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ИКТ в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28.02.2023г.</a:t>
            </a:r>
          </a:p>
          <a:p>
            <a:pPr algn="just">
              <a:defRPr/>
            </a:pPr>
            <a:r>
              <a:rPr lang="ru-RU" sz="2200" b="0" i="0" u="none" strike="noStrike" cap="none" spc="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Практический семинар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интерактивного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игрового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30.03.2023г.</a:t>
            </a:r>
          </a:p>
          <a:p>
            <a:pPr algn="just">
              <a:defRPr/>
            </a:pP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воспитательных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ДОУ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ИКТ», 25.04.2023г. </a:t>
            </a:r>
          </a:p>
          <a:p>
            <a:pPr algn="just">
              <a:defRPr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Панорама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опыта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27.04.2023г.</a:t>
            </a:r>
          </a:p>
        </p:txBody>
      </p:sp>
      <p:sp>
        <p:nvSpPr>
          <p:cNvPr id="849413139" name="Title 1"/>
          <p:cNvSpPr>
            <a:spLocks noGrp="1"/>
          </p:cNvSpPr>
          <p:nvPr/>
        </p:nvSpPr>
        <p:spPr bwMode="auto">
          <a:xfrm>
            <a:off x="838198" y="620711"/>
            <a:ext cx="10515600" cy="701676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300" b="1" i="1" u="none" strike="noStrike" cap="none" spc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Мероприятия в 2022-2023 учебном году:</a:t>
            </a:r>
            <a:endParaRPr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2FBF8E-F2FB-19A7-C954-DAC7358151EA}"/>
              </a:ext>
            </a:extLst>
          </p:cNvPr>
          <p:cNvSpPr/>
          <p:nvPr/>
        </p:nvSpPr>
        <p:spPr>
          <a:xfrm>
            <a:off x="425643" y="343380"/>
            <a:ext cx="111885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2022-2023 учебном году» </a:t>
            </a:r>
            <a:endParaRPr lang="ru-RU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C02B23-2735-94AB-3FBA-48BD8153E976}"/>
              </a:ext>
            </a:extLst>
          </p:cNvPr>
          <p:cNvSpPr>
            <a:spLocks noGrp="1"/>
          </p:cNvSpPr>
          <p:nvPr/>
        </p:nvSpPr>
        <p:spPr bwMode="auto">
          <a:xfrm>
            <a:off x="1676397" y="60324"/>
            <a:ext cx="10515600" cy="35877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12000"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sz="2600" b="1" i="1" u="none" strike="noStrike" cap="none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«ИКТ в образовательном пространстве дошкольной организации»</a:t>
            </a:r>
            <a:endParaRPr sz="2600" b="1" i="1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86B1BC-42F4-F1E6-E990-D6F43F3AD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09" t="13407" r="9328" b="10929"/>
          <a:stretch/>
        </p:blipFill>
        <p:spPr bwMode="auto">
          <a:xfrm>
            <a:off x="838197" y="1238249"/>
            <a:ext cx="3601619" cy="2444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90ECDB-2CC5-F67B-C35E-AA942941B12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807968" y="1238249"/>
            <a:ext cx="5966887" cy="175259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0" indent="0" algn="just">
              <a:buFont typeface="Arial"/>
              <a:buNone/>
              <a:defRPr/>
            </a:pP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воспитателю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использованию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мультимедийных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презентаций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дошкольном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образовательном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учреждении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ровела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МДОУ «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20» 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Галина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Александровна 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Ромахова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FDBBE9A-471B-9F85-8D67-97B1F15CFD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68" t="30331" r="36120" b="56442"/>
          <a:stretch/>
        </p:blipFill>
        <p:spPr bwMode="auto">
          <a:xfrm rot="20414775">
            <a:off x="4733726" y="1949426"/>
            <a:ext cx="1158622" cy="652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9BDB2B-C2BF-19D0-4BA2-9E5B3AE0AB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035" t="22349" r="12902" b="55302"/>
          <a:stretch/>
        </p:blipFill>
        <p:spPr bwMode="auto">
          <a:xfrm>
            <a:off x="6384032" y="3356992"/>
            <a:ext cx="5050599" cy="2877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7BD6DD4-5710-45D8-6429-7F2A174733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68" t="30331" r="36120" b="56442"/>
          <a:stretch/>
        </p:blipFill>
        <p:spPr bwMode="auto">
          <a:xfrm flipH="1">
            <a:off x="4861282" y="4776783"/>
            <a:ext cx="1158622" cy="652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EBB01C1-DDBA-FF08-9591-3CE03BE0EFA4}"/>
              </a:ext>
            </a:extLst>
          </p:cNvPr>
          <p:cNvSpPr txBox="1">
            <a:spLocks/>
          </p:cNvSpPr>
          <p:nvPr/>
        </p:nvSpPr>
        <p:spPr bwMode="auto">
          <a:xfrm>
            <a:off x="741704" y="4729121"/>
            <a:ext cx="4207025" cy="1752599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4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«Использование презентаций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работе воспитателя» провела воспитатель МДОУ «Детский сад № 232» Анна Андреевна Тужилова</a:t>
            </a: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2FBF8E-F2FB-19A7-C954-DAC7358151EA}"/>
              </a:ext>
            </a:extLst>
          </p:cNvPr>
          <p:cNvSpPr/>
          <p:nvPr/>
        </p:nvSpPr>
        <p:spPr>
          <a:xfrm>
            <a:off x="425643" y="343380"/>
            <a:ext cx="111885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2022-2023 учебном году» </a:t>
            </a:r>
            <a:endParaRPr lang="ru-RU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C02B23-2735-94AB-3FBA-48BD8153E976}"/>
              </a:ext>
            </a:extLst>
          </p:cNvPr>
          <p:cNvSpPr>
            <a:spLocks noGrp="1"/>
          </p:cNvSpPr>
          <p:nvPr/>
        </p:nvSpPr>
        <p:spPr bwMode="auto">
          <a:xfrm>
            <a:off x="1676397" y="60324"/>
            <a:ext cx="10515600" cy="35877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12000"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sz="2600" b="1" i="1" u="none" strike="noStrike" cap="none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«ИКТ в образовательном пространстве дошкольной организации»</a:t>
            </a:r>
            <a:endParaRPr sz="2600" b="1" i="1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90ECDB-2CC5-F67B-C35E-AA942941B12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807968" y="1238249"/>
            <a:ext cx="5966887" cy="175259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0" indent="0" algn="just">
              <a:buFont typeface="Arial"/>
              <a:buNone/>
              <a:defRPr/>
            </a:pP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игры в детском саду с использованием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ровела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МДОУ «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0»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Алёна Александровна Торопова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FDBBE9A-471B-9F85-8D67-97B1F15CFD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68" t="30331" r="36120" b="56442"/>
          <a:stretch/>
        </p:blipFill>
        <p:spPr bwMode="auto">
          <a:xfrm rot="20414775">
            <a:off x="4733726" y="1949426"/>
            <a:ext cx="1158622" cy="652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7BD6DD4-5710-45D8-6429-7F2A174733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68" t="30331" r="36120" b="56442"/>
          <a:stretch/>
        </p:blipFill>
        <p:spPr bwMode="auto">
          <a:xfrm flipH="1">
            <a:off x="5516689" y="4738808"/>
            <a:ext cx="1158622" cy="652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EBB01C1-DDBA-FF08-9591-3CE03BE0EFA4}"/>
              </a:ext>
            </a:extLst>
          </p:cNvPr>
          <p:cNvSpPr txBox="1">
            <a:spLocks/>
          </p:cNvSpPr>
          <p:nvPr/>
        </p:nvSpPr>
        <p:spPr bwMode="auto">
          <a:xfrm>
            <a:off x="741704" y="4729121"/>
            <a:ext cx="4706224" cy="1752599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4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Microsoft EXCEL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Основы работы с программой»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провела воспитатель МДОУ «Детский сад №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Светлана Вячеславовна Колосова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BD015E-D973-B0C5-9134-0F36B2E351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85" t="47891" r="57285" b="31584"/>
          <a:stretch/>
        </p:blipFill>
        <p:spPr bwMode="auto">
          <a:xfrm>
            <a:off x="839416" y="1225447"/>
            <a:ext cx="3818214" cy="2472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945F82-B6DF-299D-6FFF-2960422C8F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4" b="4678"/>
          <a:stretch/>
        </p:blipFill>
        <p:spPr>
          <a:xfrm>
            <a:off x="7032104" y="3659863"/>
            <a:ext cx="4320480" cy="2714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0395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2FBF8E-F2FB-19A7-C954-DAC7358151EA}"/>
              </a:ext>
            </a:extLst>
          </p:cNvPr>
          <p:cNvSpPr/>
          <p:nvPr/>
        </p:nvSpPr>
        <p:spPr>
          <a:xfrm>
            <a:off x="425643" y="343380"/>
            <a:ext cx="111885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2022-2023 учебном году» </a:t>
            </a:r>
            <a:endParaRPr lang="ru-RU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C02B23-2735-94AB-3FBA-48BD8153E976}"/>
              </a:ext>
            </a:extLst>
          </p:cNvPr>
          <p:cNvSpPr>
            <a:spLocks noGrp="1"/>
          </p:cNvSpPr>
          <p:nvPr/>
        </p:nvSpPr>
        <p:spPr bwMode="auto">
          <a:xfrm>
            <a:off x="1676397" y="60324"/>
            <a:ext cx="10515600" cy="35877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12000"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sz="2600" b="1" i="1" u="none" strike="noStrike" cap="none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«ИКТ в образовательном пространстве дошкольной организации»</a:t>
            </a:r>
            <a:endParaRPr sz="2600" b="1" i="1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90ECDB-2CC5-F67B-C35E-AA942941B12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21793" y="4662942"/>
            <a:ext cx="5698111" cy="175259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0" indent="0" algn="just">
              <a:buFont typeface="Arial"/>
              <a:buNone/>
              <a:defRPr/>
            </a:pP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мультимедийных технологий в работе с детьми раннего возраста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ровела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МДОУ «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Анатольевна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Кувшинцева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FDBBE9A-471B-9F85-8D67-97B1F15CFD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68" t="30331" r="36120" b="56442"/>
          <a:stretch/>
        </p:blipFill>
        <p:spPr bwMode="auto">
          <a:xfrm rot="3527695">
            <a:off x="2415795" y="3977664"/>
            <a:ext cx="878819" cy="652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7BD6DD4-5710-45D8-6429-7F2A174733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68" t="30331" r="36120" b="56442"/>
          <a:stretch/>
        </p:blipFill>
        <p:spPr bwMode="auto">
          <a:xfrm rot="4137273" flipH="1">
            <a:off x="8651015" y="2595277"/>
            <a:ext cx="1158622" cy="652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EBB01C1-DDBA-FF08-9591-3CE03BE0EFA4}"/>
              </a:ext>
            </a:extLst>
          </p:cNvPr>
          <p:cNvSpPr txBox="1">
            <a:spLocks/>
          </p:cNvSpPr>
          <p:nvPr/>
        </p:nvSpPr>
        <p:spPr bwMode="auto">
          <a:xfrm>
            <a:off x="6960096" y="1354682"/>
            <a:ext cx="4783089" cy="1752599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4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«Применение возможностей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работе воспитателя» провела воспитатель МДОУ «Детский сад № 25» Анна Александровна Жукова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9C98BB-DC21-514D-C864-1DAF753076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35300" b="14300"/>
          <a:stretch/>
        </p:blipFill>
        <p:spPr>
          <a:xfrm>
            <a:off x="512654" y="1153104"/>
            <a:ext cx="5698111" cy="2559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561572-F2EA-1E5C-4509-117469CA2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581" y="3500602"/>
            <a:ext cx="3254575" cy="2954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963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2FBF8E-F2FB-19A7-C954-DAC7358151EA}"/>
              </a:ext>
            </a:extLst>
          </p:cNvPr>
          <p:cNvSpPr/>
          <p:nvPr/>
        </p:nvSpPr>
        <p:spPr>
          <a:xfrm>
            <a:off x="425643" y="343380"/>
            <a:ext cx="111885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2022-2023 учебном году» </a:t>
            </a:r>
            <a:endParaRPr lang="ru-RU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C02B23-2735-94AB-3FBA-48BD8153E976}"/>
              </a:ext>
            </a:extLst>
          </p:cNvPr>
          <p:cNvSpPr>
            <a:spLocks noGrp="1"/>
          </p:cNvSpPr>
          <p:nvPr/>
        </p:nvSpPr>
        <p:spPr bwMode="auto">
          <a:xfrm>
            <a:off x="1676397" y="60324"/>
            <a:ext cx="10515600" cy="35877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12000"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sz="2600" b="1" i="1" u="none" strike="noStrike" cap="none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«ИКТ в образовательном пространстве дошкольной организации»</a:t>
            </a:r>
            <a:endParaRPr sz="2600" b="1" i="1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90ECDB-2CC5-F67B-C35E-AA942941B12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807968" y="1238249"/>
            <a:ext cx="5966887" cy="175259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0" indent="0" algn="just">
              <a:buFont typeface="Arial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Яндекс форм, фото и видео редакторов в работе педагога ДОУ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провела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МДОУ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Константиновна Зорина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FDBBE9A-471B-9F85-8D67-97B1F15CFD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68" t="30331" r="36120" b="56442"/>
          <a:stretch/>
        </p:blipFill>
        <p:spPr bwMode="auto">
          <a:xfrm rot="20414775">
            <a:off x="4733726" y="1949426"/>
            <a:ext cx="1158622" cy="652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7BD6DD4-5710-45D8-6429-7F2A174733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68" t="30331" r="36120" b="56442"/>
          <a:stretch/>
        </p:blipFill>
        <p:spPr bwMode="auto">
          <a:xfrm flipH="1">
            <a:off x="4861282" y="4776783"/>
            <a:ext cx="1158622" cy="652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EBB01C1-DDBA-FF08-9591-3CE03BE0EFA4}"/>
              </a:ext>
            </a:extLst>
          </p:cNvPr>
          <p:cNvSpPr txBox="1">
            <a:spLocks/>
          </p:cNvSpPr>
          <p:nvPr/>
        </p:nvSpPr>
        <p:spPr bwMode="auto">
          <a:xfrm>
            <a:off x="741704" y="4729121"/>
            <a:ext cx="4207025" cy="1752599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4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«Использование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в работе воспитателя» провела старший воспитатель МДОУ «Детский сад № 16» Светлана Юрьевна Куликова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933DCD-0662-34C8-E62E-5F3D6ED189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1" t="19083" b="7873"/>
          <a:stretch/>
        </p:blipFill>
        <p:spPr>
          <a:xfrm>
            <a:off x="509592" y="1213323"/>
            <a:ext cx="4148038" cy="2628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B1A657-6212-C8F8-F39C-A3ED36CDDD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23750"/>
          <a:stretch/>
        </p:blipFill>
        <p:spPr>
          <a:xfrm>
            <a:off x="6600056" y="3368312"/>
            <a:ext cx="4633029" cy="2990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584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2FBF8E-F2FB-19A7-C954-DAC7358151EA}"/>
              </a:ext>
            </a:extLst>
          </p:cNvPr>
          <p:cNvSpPr/>
          <p:nvPr/>
        </p:nvSpPr>
        <p:spPr>
          <a:xfrm>
            <a:off x="425643" y="343380"/>
            <a:ext cx="111885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2022-2023 учебном году» </a:t>
            </a:r>
            <a:endParaRPr lang="ru-RU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C02B23-2735-94AB-3FBA-48BD8153E976}"/>
              </a:ext>
            </a:extLst>
          </p:cNvPr>
          <p:cNvSpPr>
            <a:spLocks noGrp="1"/>
          </p:cNvSpPr>
          <p:nvPr/>
        </p:nvSpPr>
        <p:spPr bwMode="auto">
          <a:xfrm>
            <a:off x="1676397" y="60324"/>
            <a:ext cx="10515600" cy="35877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12000"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sz="2600" b="1" i="1" u="none" strike="noStrike" cap="none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«ИКТ в образовательном пространстве дошкольной организации»</a:t>
            </a:r>
            <a:endParaRPr sz="2600" b="1" i="1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90ECDB-2CC5-F67B-C35E-AA942941B12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807968" y="1238249"/>
            <a:ext cx="5966887" cy="175259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0" indent="0" algn="just">
              <a:buFont typeface="Arial"/>
              <a:buNone/>
              <a:defRPr/>
            </a:pP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воспитательных задач при взаимодействии с семьями воспитанников с использованием ИКТ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ровела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МДОУ «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Константиновна Зорина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FDBBE9A-471B-9F85-8D67-97B1F15CFD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68" t="30331" r="36120" b="56442"/>
          <a:stretch/>
        </p:blipFill>
        <p:spPr bwMode="auto">
          <a:xfrm rot="20414775">
            <a:off x="4733726" y="1949426"/>
            <a:ext cx="1158622" cy="652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7BD6DD4-5710-45D8-6429-7F2A174733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68" t="30331" r="36120" b="56442"/>
          <a:stretch/>
        </p:blipFill>
        <p:spPr bwMode="auto">
          <a:xfrm flipH="1">
            <a:off x="5516689" y="4738808"/>
            <a:ext cx="1158622" cy="652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EBB01C1-DDBA-FF08-9591-3CE03BE0EFA4}"/>
              </a:ext>
            </a:extLst>
          </p:cNvPr>
          <p:cNvSpPr txBox="1">
            <a:spLocks/>
          </p:cNvSpPr>
          <p:nvPr/>
        </p:nvSpPr>
        <p:spPr bwMode="auto">
          <a:xfrm>
            <a:off x="741704" y="4729121"/>
            <a:ext cx="4706224" cy="1752599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4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педагогов и родителей с использованием ИКТ»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провела учитель-дефектолог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140» Светлана Владимировна Фролова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48E60F-BEC9-B801-1C5F-09ADE63B5D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43" y="1195716"/>
            <a:ext cx="4175787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AD3259-79D9-5DFE-85D4-9E14A405F3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21" y="3770329"/>
            <a:ext cx="4687844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968275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</TotalTime>
  <Words>1202</Words>
  <Application>Microsoft Office PowerPoint</Application>
  <DocSecurity>0</DocSecurity>
  <PresentationFormat>Широкоэкранный</PresentationFormat>
  <Paragraphs>90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Blank</vt:lpstr>
      <vt:lpstr>Презентация PowerPoint</vt:lpstr>
      <vt:lpstr>Методическое объединение  «ИКТ в образовательном пространстве дошкольной организации»</vt:lpstr>
      <vt:lpstr>Методическое объединение  «ИКТ в образовательном пространстве дошкольной организации»</vt:lpstr>
      <vt:lpstr>«ИКТ в образовательном пространстве дошкольной организации»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Методическое объединение  «ИКТ в образовательном пространстве дошкольной организации»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cp:lastModifiedBy>Елена Безрукова</cp:lastModifiedBy>
  <cp:revision>10</cp:revision>
  <dcterms:created xsi:type="dcterms:W3CDTF">2023-08-25T13:22:51Z</dcterms:created>
  <dcterms:modified xsi:type="dcterms:W3CDTF">2023-08-31T08:41:58Z</dcterms:modified>
  <cp:category/>
  <dc:identifier/>
  <cp:contentStatus/>
  <dc:language>ru-RU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1</vt:i4>
  </property>
</Properties>
</file>