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6932-C3F2-4B0D-B5C8-57000EDA678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F435-A269-49B5-9B82-03BCD6F7D9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6932-C3F2-4B0D-B5C8-57000EDA678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F435-A269-49B5-9B82-03BCD6F7D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6932-C3F2-4B0D-B5C8-57000EDA678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F435-A269-49B5-9B82-03BCD6F7D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6932-C3F2-4B0D-B5C8-57000EDA678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F435-A269-49B5-9B82-03BCD6F7D9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6932-C3F2-4B0D-B5C8-57000EDA678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F435-A269-49B5-9B82-03BCD6F7D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6932-C3F2-4B0D-B5C8-57000EDA678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F435-A269-49B5-9B82-03BCD6F7D9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6932-C3F2-4B0D-B5C8-57000EDA678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F435-A269-49B5-9B82-03BCD6F7D9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6932-C3F2-4B0D-B5C8-57000EDA678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F435-A269-49B5-9B82-03BCD6F7D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6932-C3F2-4B0D-B5C8-57000EDA678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F435-A269-49B5-9B82-03BCD6F7D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6932-C3F2-4B0D-B5C8-57000EDA678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F435-A269-49B5-9B82-03BCD6F7D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6932-C3F2-4B0D-B5C8-57000EDA678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F435-A269-49B5-9B82-03BCD6F7D9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8F6932-C3F2-4B0D-B5C8-57000EDA6783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E3F435-A269-49B5-9B82-03BCD6F7D9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656" y="476672"/>
            <a:ext cx="8640960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Работы участников Всероссийского конкурса творческих работ «Мотивы осени»</a:t>
            </a:r>
            <a:br>
              <a:rPr lang="ru-RU" dirty="0" smtClean="0"/>
            </a:br>
            <a:r>
              <a:rPr lang="ru-RU" dirty="0" smtClean="0"/>
              <a:t>сентябрь 2013 года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Организатор конкурса: </a:t>
            </a:r>
            <a:r>
              <a:rPr lang="ru-RU" sz="1400" dirty="0">
                <a:effectLst/>
                <a:latin typeface="Calibri"/>
                <a:ea typeface="Calibri"/>
                <a:cs typeface="Times New Roman"/>
              </a:rPr>
              <a:t>образовательный центр « </a:t>
            </a: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INCEPTUM</a:t>
            </a:r>
            <a:r>
              <a:rPr lang="ru-RU" sz="1400" dirty="0">
                <a:effectLst/>
                <a:latin typeface="Calibri"/>
                <a:ea typeface="Calibri"/>
                <a:cs typeface="Times New Roman"/>
              </a:rPr>
              <a:t>» Центр образования и </a:t>
            </a:r>
            <a:r>
              <a:rPr lang="ru-RU" sz="1400" dirty="0" smtClean="0">
                <a:effectLst/>
                <a:latin typeface="Calibri"/>
                <a:ea typeface="Calibri"/>
                <a:cs typeface="Times New Roman"/>
              </a:rPr>
              <a:t>воспитания, г. Санкт-Петербург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9002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катерина\Desktop\сделать в садик\конкуры 2012-13г\новое\мотивы осни уменьшен\МДОУ д.с.25,Сорокина Оля, 5,5л.,холст,акр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1" y="618863"/>
            <a:ext cx="7564511" cy="536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33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катерина\Desktop\сделать в садик\конкуры 2012-13г\новое\мотивы осни уменьшен\МДОУ д.с.25,Шаломина Кристина,5л.,холст,акр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1399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8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катерина\Desktop\сделать в садик\конкуры 2012-13г\новое\мотивы осни уменьшен\МДОУ д.с.25,Панова Маша,5л.,холст,акр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7" y="1052736"/>
            <a:ext cx="8180297" cy="53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катерина\Desktop\результаты конкурса про осень\ДИПЛОМ _ Панова Маш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389" y="3429000"/>
            <a:ext cx="2241145" cy="31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040" y="58514"/>
            <a:ext cx="8614439" cy="882119"/>
          </a:xfrm>
        </p:spPr>
        <p:txBody>
          <a:bodyPr/>
          <a:lstStyle/>
          <a:p>
            <a:r>
              <a:rPr lang="ru-RU" sz="1800" dirty="0" smtClean="0"/>
              <a:t>Маша Панова, воспитанница подготовительной группы №12, стала лауреатом конкурса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19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6864" cy="72008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Остальные участники получили сертификаты</a:t>
            </a:r>
            <a:endParaRPr lang="ru-RU" sz="2400" dirty="0"/>
          </a:p>
        </p:txBody>
      </p:sp>
      <p:pic>
        <p:nvPicPr>
          <p:cNvPr id="3074" name="Picture 2" descr="C:\Users\Екатерина\Desktop\сделать в садик\конкуры 2012-13г\новое\мотивы осни уменьшен\МДОУ д с 25, Калябкина Лиза,5,5л,холст, акр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4" y="911225"/>
            <a:ext cx="7383983" cy="525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7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катерина\Desktop\сделать в садик\конкуры 2012-13г\новое\мотивы осни уменьшен\МДОУ д.с.25,Кузнецова Лиза,6,5л.,холст,акр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994204" cy="50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0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Desktop\сделать в садик\конкуры 2012-13г\новое\мотивы осни уменьшен\МДОУ д.с.25, Кузечкина Алена, 5,5л.,холст, акр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82142" cy="53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8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сделать в садик\конкуры 2012-13г\новое\мотивы осни уменьшен\МДОУ д.с.25, Кучерянова Даша,5,5л,холст,акр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9924"/>
            <a:ext cx="7850541" cy="54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2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катерина\Desktop\сделать в садик\конкуры 2012-13г\новое\мотивы осни уменьшен\МДОУ д.с.25, Мурина Настя,6,5л.холст,акр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8356"/>
            <a:ext cx="849284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4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катерина\Desktop\сделать в садик\конкуры 2012-13г\новое\мотивы осни уменьшен\МДОУ д.с.25,Демидова Алена,6,5л.,холст,акр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0952"/>
            <a:ext cx="749293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6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катерина\Desktop\сделать в садик\конкуры 2012-13г\новое\мотивы осни уменьшен\МДОУ д.с.25Полтавец Лиза, 5,5л,холст,акр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8415"/>
            <a:ext cx="789094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447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27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Работы участников Всероссийского конкурса творческих работ «Мотивы осени» сентябрь 2013 года  Организатор конкурса: образовательный центр « INCEPTUM» Центр образования и воспитания, г. Санкт-Петербург </vt:lpstr>
      <vt:lpstr>Презентация PowerPoint</vt:lpstr>
      <vt:lpstr>Остальные участники получили сертификаты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Работы участников Всероссийского конкурса творческих работ «Мотивы осени» сентябрь 2013 года</dc:title>
  <dc:creator>Екатерина</dc:creator>
  <cp:lastModifiedBy>Екатерина</cp:lastModifiedBy>
  <cp:revision>6</cp:revision>
  <dcterms:created xsi:type="dcterms:W3CDTF">2013-10-29T14:35:13Z</dcterms:created>
  <dcterms:modified xsi:type="dcterms:W3CDTF">2013-12-02T16:57:07Z</dcterms:modified>
</cp:coreProperties>
</file>