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C73A4-CDF0-4FC4-8702-776A42E38A9E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7253BC-9772-4BB9-98FE-9E10A61AF3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/>
              <a:t>Работы участников международного конкурса детского рисунка «Мир во всем мире»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47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449352" cy="5061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334882" cy="3096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96" y="3536958"/>
            <a:ext cx="4392488" cy="32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11" y="3501007"/>
            <a:ext cx="4185566" cy="3019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0" y="285068"/>
            <a:ext cx="4044285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082" y="270558"/>
            <a:ext cx="4137025" cy="2966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4" y="3501007"/>
            <a:ext cx="4042338" cy="29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816424" cy="5600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76" y="3429000"/>
            <a:ext cx="4392851" cy="312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76" y="188640"/>
            <a:ext cx="443569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17" y="343527"/>
            <a:ext cx="4168439" cy="29834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9436"/>
            <a:ext cx="4413870" cy="3096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0" y="404664"/>
            <a:ext cx="4186159" cy="29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</TotalTime>
  <Words>12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Работы участников международного конкурса детского рисунка «Мир во всем мире»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 участников международного конкурса детского рисунка «Мир во всем мире»</dc:title>
  <dc:creator>Екатерина</dc:creator>
  <cp:lastModifiedBy>Екатерина</cp:lastModifiedBy>
  <cp:revision>2</cp:revision>
  <dcterms:created xsi:type="dcterms:W3CDTF">2013-10-29T14:49:46Z</dcterms:created>
  <dcterms:modified xsi:type="dcterms:W3CDTF">2013-10-29T15:00:17Z</dcterms:modified>
</cp:coreProperties>
</file>