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557C-D62D-48AB-8A20-F2FAC471F66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00C3-7CA3-407A-AC2A-5E7A6150E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700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    </a:t>
            </a:r>
          </a:p>
          <a:p>
            <a:r>
              <a:rPr lang="ru-RU" b="1" dirty="0" smtClean="0"/>
              <a:t>           Авторы: Алена Л.,6л</a:t>
            </a:r>
            <a:endParaRPr lang="ru-RU" dirty="0"/>
          </a:p>
        </p:txBody>
      </p:sp>
      <p:pic>
        <p:nvPicPr>
          <p:cNvPr id="4" name="Рисунок 3" descr="C:\Documents and Settings\влад\Рабочий стол\DCIM\102SSCAM\S7303344.JPG"/>
          <p:cNvPicPr/>
          <p:nvPr/>
        </p:nvPicPr>
        <p:blipFill>
          <a:blip r:embed="rId2" cstate="print"/>
          <a:srcRect l="5180" t="8621" r="1583" b="4023"/>
          <a:stretch>
            <a:fillRect/>
          </a:stretch>
        </p:blipFill>
        <p:spPr bwMode="auto">
          <a:xfrm>
            <a:off x="1285852" y="1500174"/>
            <a:ext cx="2428892" cy="1857388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DCIM\102SSCAM\S7303346.JPG"/>
          <p:cNvPicPr/>
          <p:nvPr/>
        </p:nvPicPr>
        <p:blipFill>
          <a:blip r:embed="rId3" cstate="print"/>
          <a:srcRect l="4762" t="4225" b="3521"/>
          <a:stretch>
            <a:fillRect/>
          </a:stretch>
        </p:blipFill>
        <p:spPr bwMode="auto">
          <a:xfrm>
            <a:off x="5214942" y="3786190"/>
            <a:ext cx="2571768" cy="1785950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7302351"/>
          <p:cNvPicPr/>
          <p:nvPr/>
        </p:nvPicPr>
        <p:blipFill>
          <a:blip r:embed="rId4" cstate="print"/>
          <a:srcRect l="51805" t="1988" r="12117" b="80981"/>
          <a:stretch>
            <a:fillRect/>
          </a:stretch>
        </p:blipFill>
        <p:spPr bwMode="auto">
          <a:xfrm>
            <a:off x="1285852" y="4143380"/>
            <a:ext cx="2571768" cy="1785950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48" y="1857364"/>
            <a:ext cx="4470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Зимний лес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5643578"/>
            <a:ext cx="172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Андрей С.,6,5л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6072206"/>
            <a:ext cx="14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Эля М.,5,5л.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Галерея юных художников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МДОУ №25 (часть 2)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357422" y="357166"/>
            <a:ext cx="5000660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"Новогодняя ночь"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Documents and Settings\влад\Рабочий стол\DCIM\102SSCAM\S7303324.JPG"/>
          <p:cNvPicPr/>
          <p:nvPr/>
        </p:nvPicPr>
        <p:blipFill>
          <a:blip r:embed="rId2" cstate="print"/>
          <a:srcRect l="4167" t="3472" b="7037"/>
          <a:stretch>
            <a:fillRect/>
          </a:stretch>
        </p:blipFill>
        <p:spPr bwMode="auto">
          <a:xfrm rot="16200000">
            <a:off x="964381" y="1321579"/>
            <a:ext cx="1928825" cy="142876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Детские работы\S7303325.JPG"/>
          <p:cNvPicPr/>
          <p:nvPr/>
        </p:nvPicPr>
        <p:blipFill>
          <a:blip r:embed="rId3" cstate="print">
            <a:lum bright="10000" contrast="20000"/>
          </a:blip>
          <a:srcRect r="6280" b="7097"/>
          <a:stretch>
            <a:fillRect/>
          </a:stretch>
        </p:blipFill>
        <p:spPr bwMode="auto">
          <a:xfrm>
            <a:off x="3786182" y="1142984"/>
            <a:ext cx="2286016" cy="185738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Documents and Settings\влад\Рабочий стол\Детские работы\S7303340.JPG"/>
          <p:cNvPicPr/>
          <p:nvPr/>
        </p:nvPicPr>
        <p:blipFill>
          <a:blip r:embed="rId4" cstate="print"/>
          <a:srcRect l="7667" t="12524" r="6574" b="6308"/>
          <a:stretch>
            <a:fillRect/>
          </a:stretch>
        </p:blipFill>
        <p:spPr bwMode="auto">
          <a:xfrm rot="16200000">
            <a:off x="6607983" y="1250141"/>
            <a:ext cx="1928826" cy="142876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3143248"/>
            <a:ext cx="265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Авторы:  Настя Б.,6,5л.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3143248"/>
            <a:ext cx="173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Маша Ф., 6,5л.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3071810"/>
            <a:ext cx="14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Настя Г., 7л.</a:t>
            </a:r>
            <a:endParaRPr lang="ru-RU" dirty="0"/>
          </a:p>
        </p:txBody>
      </p:sp>
      <p:pic>
        <p:nvPicPr>
          <p:cNvPr id="12" name="Рисунок 11" descr="C:\Documents and Settings\влад\Рабочий стол\DCIM\102SSCAM\S7303349.JPG"/>
          <p:cNvPicPr/>
          <p:nvPr/>
        </p:nvPicPr>
        <p:blipFill>
          <a:blip r:embed="rId5" cstate="print"/>
          <a:srcRect l="7426" t="12878" r="1413" b="6196"/>
          <a:stretch>
            <a:fillRect/>
          </a:stretch>
        </p:blipFill>
        <p:spPr bwMode="auto">
          <a:xfrm rot="16200000">
            <a:off x="1142976" y="4071942"/>
            <a:ext cx="2071702" cy="1643074"/>
          </a:xfrm>
          <a:prstGeom prst="rect">
            <a:avLst/>
          </a:prstGeom>
          <a:ln w="88900" cap="sq" cmpd="thickThin">
            <a:solidFill>
              <a:srgbClr val="D6009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C:\Documents and Settings\влад\Рабочий стол\DCIM\102SSCAM\S7303339.JPG"/>
          <p:cNvPicPr/>
          <p:nvPr/>
        </p:nvPicPr>
        <p:blipFill>
          <a:blip r:embed="rId6" cstate="print"/>
          <a:srcRect l="11220" t="11039" r="5366" b="7792"/>
          <a:stretch>
            <a:fillRect/>
          </a:stretch>
        </p:blipFill>
        <p:spPr bwMode="auto">
          <a:xfrm>
            <a:off x="3571868" y="4000504"/>
            <a:ext cx="2428892" cy="1643074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C:\Documents and Settings\влад\Рабочий стол\DCIM\102SSCAM\S7303336.JPG"/>
          <p:cNvPicPr/>
          <p:nvPr/>
        </p:nvPicPr>
        <p:blipFill>
          <a:blip r:embed="rId7" cstate="print"/>
          <a:srcRect t="15948"/>
          <a:stretch>
            <a:fillRect/>
          </a:stretch>
        </p:blipFill>
        <p:spPr bwMode="auto">
          <a:xfrm rot="16200000">
            <a:off x="6643702" y="4000504"/>
            <a:ext cx="2000266" cy="1571637"/>
          </a:xfrm>
          <a:prstGeom prst="rect">
            <a:avLst/>
          </a:prstGeom>
          <a:ln w="88900" cap="sq" cmpd="thickThin">
            <a:solidFill>
              <a:srgbClr val="D6009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142976" y="6072206"/>
            <a:ext cx="757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Алена Л.,6л.                 Вера Н., 6,5л.                              Настя С.,6,5л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28926" y="285728"/>
            <a:ext cx="442915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365F91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"Морская прогулка"</a:t>
            </a:r>
            <a:endParaRPr lang="ru-RU" sz="3600" kern="10" spc="0">
              <a:ln w="12700">
                <a:solidFill>
                  <a:srgbClr val="365F91"/>
                </a:solidFill>
                <a:round/>
                <a:headEnd/>
                <a:tailEnd/>
              </a:ln>
              <a:solidFill>
                <a:srgbClr val="4F81BD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Documents and Settings\влад\Рабочий стол\DCIM\102SSCAM\Фото0167.jpg"/>
          <p:cNvPicPr/>
          <p:nvPr/>
        </p:nvPicPr>
        <p:blipFill>
          <a:blip r:embed="rId2" cstate="print">
            <a:lum/>
          </a:blip>
          <a:srcRect b="3460"/>
          <a:stretch>
            <a:fillRect/>
          </a:stretch>
        </p:blipFill>
        <p:spPr bwMode="auto">
          <a:xfrm>
            <a:off x="1285852" y="1214422"/>
            <a:ext cx="2214578" cy="1714512"/>
          </a:xfrm>
          <a:prstGeom prst="rect">
            <a:avLst/>
          </a:prstGeom>
          <a:ln w="88900" cap="sq" cmpd="thickThin">
            <a:solidFill>
              <a:srgbClr val="00CC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Детские работы\S7300782.JPG"/>
          <p:cNvPicPr/>
          <p:nvPr/>
        </p:nvPicPr>
        <p:blipFill>
          <a:blip r:embed="rId3" cstate="print"/>
          <a:srcRect l="13473" t="19522" r="12275" b="13147"/>
          <a:stretch>
            <a:fillRect/>
          </a:stretch>
        </p:blipFill>
        <p:spPr bwMode="auto">
          <a:xfrm>
            <a:off x="3857620" y="1214422"/>
            <a:ext cx="2143140" cy="1714512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Documents and Settings\влад\Рабочий стол\DCIM\102SSCAM\Фото0169.jpg"/>
          <p:cNvPicPr/>
          <p:nvPr/>
        </p:nvPicPr>
        <p:blipFill>
          <a:blip r:embed="rId4" cstate="print"/>
          <a:srcRect l="2979" t="17046" r="4256" b="3191"/>
          <a:stretch>
            <a:fillRect/>
          </a:stretch>
        </p:blipFill>
        <p:spPr bwMode="auto">
          <a:xfrm>
            <a:off x="6357950" y="1214422"/>
            <a:ext cx="2428892" cy="1643074"/>
          </a:xfrm>
          <a:prstGeom prst="rect">
            <a:avLst/>
          </a:prstGeom>
          <a:ln w="88900" cap="sq" cmpd="thickThin">
            <a:solidFill>
              <a:srgbClr val="00CC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3214686"/>
            <a:ext cx="794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</a:t>
            </a:r>
            <a:r>
              <a:rPr lang="ru-RU" dirty="0" smtClean="0"/>
              <a:t> </a:t>
            </a:r>
            <a:r>
              <a:rPr lang="ru-RU" b="1" dirty="0" err="1" smtClean="0"/>
              <a:t>Ульяна</a:t>
            </a:r>
            <a:r>
              <a:rPr lang="ru-RU" b="1" dirty="0" smtClean="0"/>
              <a:t> О.,5л.                    Настя С., 7л.                                  </a:t>
            </a:r>
            <a:r>
              <a:rPr lang="ru-RU" b="1" dirty="0" err="1" smtClean="0"/>
              <a:t>Василина</a:t>
            </a:r>
            <a:r>
              <a:rPr lang="ru-RU" b="1" dirty="0" smtClean="0"/>
              <a:t> Н.,5л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857356" y="285728"/>
            <a:ext cx="578647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"Мой любимый город"</a:t>
            </a:r>
            <a:endParaRPr lang="ru-RU" sz="3600" kern="10" spc="0">
              <a:ln w="12700">
                <a:solidFill>
                  <a:srgbClr val="62242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Documents and Settings\влад\Рабочий стол\DCIM\102SSCAM\Фото0164.jpg"/>
          <p:cNvPicPr/>
          <p:nvPr/>
        </p:nvPicPr>
        <p:blipFill>
          <a:blip r:embed="rId2" cstate="print"/>
          <a:srcRect l="2857" t="5435" r="8571" b="10870"/>
          <a:stretch>
            <a:fillRect/>
          </a:stretch>
        </p:blipFill>
        <p:spPr bwMode="auto">
          <a:xfrm rot="5400000">
            <a:off x="607191" y="1964521"/>
            <a:ext cx="2643206" cy="1714512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7302364"/>
          <p:cNvPicPr/>
          <p:nvPr/>
        </p:nvPicPr>
        <p:blipFill>
          <a:blip r:embed="rId3" cstate="print"/>
          <a:srcRect l="10994" t="15915" r="7793" b="12204"/>
          <a:stretch>
            <a:fillRect/>
          </a:stretch>
        </p:blipFill>
        <p:spPr bwMode="auto">
          <a:xfrm>
            <a:off x="3286116" y="2214554"/>
            <a:ext cx="2733688" cy="169196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Documents and Settings\влад\Рабочий стол\DCIM\102SSCAM\Фото0166.jpg"/>
          <p:cNvPicPr/>
          <p:nvPr/>
        </p:nvPicPr>
        <p:blipFill>
          <a:blip r:embed="rId4" cstate="print"/>
          <a:srcRect l="7733" t="12807" r="10462" b="8692"/>
          <a:stretch>
            <a:fillRect/>
          </a:stretch>
        </p:blipFill>
        <p:spPr bwMode="auto">
          <a:xfrm rot="5400000">
            <a:off x="6250792" y="1821646"/>
            <a:ext cx="2571769" cy="1785950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4286256"/>
            <a:ext cx="7335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Соня Г.,7л.                     Маша Б.,6л.                                   Настя С.,7л.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285852" y="214290"/>
            <a:ext cx="7053289" cy="471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A5A5A"/>
                </a:solidFill>
                <a:effectLst/>
                <a:latin typeface="Arial Black"/>
              </a:rPr>
              <a:t>"Старинный Ярославль. Дворянская улица"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A5A5A"/>
              </a:solidFill>
              <a:effectLst/>
              <a:latin typeface="Arial Black"/>
            </a:endParaRPr>
          </a:p>
        </p:txBody>
      </p:sp>
      <p:pic>
        <p:nvPicPr>
          <p:cNvPr id="5" name="Рисунок 4" descr="C:\Documents and Settings\влад\Рабочий стол\DCIM\102SSCAM\Фото0158.jpg"/>
          <p:cNvPicPr/>
          <p:nvPr/>
        </p:nvPicPr>
        <p:blipFill>
          <a:blip r:embed="rId2" cstate="print">
            <a:lum contrast="10000"/>
          </a:blip>
          <a:srcRect l="5788" r="6844" b="19485"/>
          <a:stretch>
            <a:fillRect/>
          </a:stretch>
        </p:blipFill>
        <p:spPr bwMode="auto">
          <a:xfrm>
            <a:off x="1214414" y="1000108"/>
            <a:ext cx="3429024" cy="2428892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DCIM\102SSCAM\Фото0170.jpg"/>
          <p:cNvPicPr/>
          <p:nvPr/>
        </p:nvPicPr>
        <p:blipFill>
          <a:blip r:embed="rId3" cstate="print"/>
          <a:srcRect l="5596" t="10390" r="5353" b="5519"/>
          <a:stretch>
            <a:fillRect/>
          </a:stretch>
        </p:blipFill>
        <p:spPr bwMode="auto">
          <a:xfrm>
            <a:off x="4929190" y="3286124"/>
            <a:ext cx="3643338" cy="250033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3786190"/>
            <a:ext cx="268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    Семен К.,6,5л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5934671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Настя Г.,6,5л.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786050" y="214290"/>
            <a:ext cx="335758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"Цветы"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Documents and Settings\влад\Рабочий стол\DCIM\102SSCAM\Фото0159.jpg"/>
          <p:cNvPicPr/>
          <p:nvPr/>
        </p:nvPicPr>
        <p:blipFill>
          <a:blip r:embed="rId2" cstate="print"/>
          <a:srcRect l="5780" t="6667" r="4999" b="13847"/>
          <a:stretch>
            <a:fillRect/>
          </a:stretch>
        </p:blipFill>
        <p:spPr bwMode="auto">
          <a:xfrm>
            <a:off x="1428728" y="1214422"/>
            <a:ext cx="2428892" cy="192882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DCIM\102SSCAM\Фото0160.jpg"/>
          <p:cNvPicPr/>
          <p:nvPr/>
        </p:nvPicPr>
        <p:blipFill>
          <a:blip r:embed="rId3" cstate="print"/>
          <a:srcRect l="7143" t="7142" r="6696" b="6548"/>
          <a:stretch>
            <a:fillRect/>
          </a:stretch>
        </p:blipFill>
        <p:spPr bwMode="auto">
          <a:xfrm rot="5400000">
            <a:off x="5143504" y="1571612"/>
            <a:ext cx="2571768" cy="1714512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Documents and Settings\влад\Рабочий стол\Детские работы\S7303613.JPG"/>
          <p:cNvPicPr/>
          <p:nvPr/>
        </p:nvPicPr>
        <p:blipFill>
          <a:blip r:embed="rId4" cstate="print"/>
          <a:srcRect l="6309" t="11815" r="5845" b="6751"/>
          <a:stretch>
            <a:fillRect/>
          </a:stretch>
        </p:blipFill>
        <p:spPr bwMode="auto">
          <a:xfrm rot="16200000">
            <a:off x="1321571" y="4107661"/>
            <a:ext cx="2571768" cy="178595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Documents and Settings\влад\Рабочий стол\Е В\Детские работы\S7303612.JPG"/>
          <p:cNvPicPr/>
          <p:nvPr/>
        </p:nvPicPr>
        <p:blipFill>
          <a:blip r:embed="rId5" cstate="print"/>
          <a:srcRect l="14013" t="13706" r="6284" b="8475"/>
          <a:stretch>
            <a:fillRect/>
          </a:stretch>
        </p:blipFill>
        <p:spPr bwMode="auto">
          <a:xfrm>
            <a:off x="5214942" y="4286256"/>
            <a:ext cx="2786082" cy="192882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3214686"/>
            <a:ext cx="259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Тимофей О.,6л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385762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Вера Н., 7л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6286520"/>
            <a:ext cx="560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 Илья П., 6л.                                                     Вика К.,6,5л.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146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Галерея юных художников МДОУ №25 (часть 2)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18</cp:revision>
  <dcterms:created xsi:type="dcterms:W3CDTF">2012-08-28T16:47:53Z</dcterms:created>
  <dcterms:modified xsi:type="dcterms:W3CDTF">2012-09-11T05:30:05Z</dcterms:modified>
</cp:coreProperties>
</file>