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CE2DF5-8795-421D-8743-7807DD9A0836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EF8B46-B847-4BEC-904A-D44C7E724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77;&#1075;&#1080;&#1087;&#1077;&#1090;&#1089;&#1082;&#1080;&#1081;%20&#1089;&#1077;&#1088;&#1074;&#1080;&#1079;%20&#1074;&#1089;&#1090;&#1088;&#1077;&#1095;&#1072;%205\Egipetskaya_muzyka_-_Instrumentalnaya_(xMusic.me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3;&#1072;&#1090;&#1072;&#1083;&#1100;&#1103;\Desktop\&#1077;&#1075;&#1080;&#1087;&#1077;&#1090;&#1089;&#1082;&#1080;&#1081;%20&#1089;&#1077;&#1088;&#1074;&#1080;&#1079;%20&#1074;&#1089;&#1090;&#1088;&#1077;&#1095;&#1072;%205\Egipetskaya_muzyka_-_Instrumentalnaya_(xMusic.me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museum.yar.ru/img/serviz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5148064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32040" y="1419746"/>
            <a:ext cx="4211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russianmuseums.info/img.asp?25109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l="5743"/>
          <a:stretch>
            <a:fillRect/>
          </a:stretch>
        </p:blipFill>
        <p:spPr bwMode="auto">
          <a:xfrm>
            <a:off x="5076056" y="3573016"/>
            <a:ext cx="4067944" cy="32849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-531440"/>
            <a:ext cx="3816424" cy="4149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Встреча пятая.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Музей зарубежного искусства:</a:t>
            </a: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«Фарфоровый подарок»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6" name="Egipetskaya_muzyka_-_Instrumentalna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Egipetskaya_muzyka_-_Instrumentalna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Egipetskaya_muzyka_-_Instrumentalna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74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74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498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numSld="999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Пройдём еще раз посмотреть на фарфор -Статуэтки и чашки радуют взор!</a:t>
            </a:r>
            <a:endParaRPr lang="ru-RU" sz="3200" dirty="0"/>
          </a:p>
        </p:txBody>
      </p:sp>
      <p:pic>
        <p:nvPicPr>
          <p:cNvPr id="22530" name="Picture 2" descr="C:\Users\Наталья\Desktop\египетский сервиз встреча 5\фото ЕГИПЕТСКИЙ СЕРВИЗ\IMG_00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79512" y="1340768"/>
            <a:ext cx="6564222" cy="49231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Users\Администратор\Desktop\image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5210" t="9174" r="11781"/>
          <a:stretch>
            <a:fillRect/>
          </a:stretch>
        </p:blipFill>
        <p:spPr bwMode="auto">
          <a:xfrm>
            <a:off x="6516216" y="4653136"/>
            <a:ext cx="2413047" cy="19907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4" name="Picture 2" descr="http://yarreg.ru/pisc/fotogallery_2014/20140429/DSC_0591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732240" y="1412776"/>
            <a:ext cx="2255892" cy="339652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668344" cy="99898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Все посмотрели гравюры </a:t>
            </a:r>
            <a:r>
              <a:rPr lang="ru-RU" sz="2800" dirty="0" err="1" smtClean="0">
                <a:solidFill>
                  <a:srgbClr val="FFFF00"/>
                </a:solidFill>
                <a:effectLst/>
              </a:rPr>
              <a:t>Денона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 –</a:t>
            </a:r>
            <a:br>
              <a:rPr lang="ru-RU" sz="2800" dirty="0" smtClean="0">
                <a:solidFill>
                  <a:srgbClr val="FFFF00"/>
                </a:solidFill>
                <a:effectLst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Советника личного Наполеона;</a:t>
            </a:r>
            <a:br>
              <a:rPr lang="ru-RU" sz="2800" dirty="0" smtClean="0">
                <a:solidFill>
                  <a:srgbClr val="FFFF00"/>
                </a:solidFill>
                <a:effectLst/>
              </a:rPr>
            </a:br>
            <a:r>
              <a:rPr lang="ru-RU" sz="2800" dirty="0" smtClean="0">
                <a:solidFill>
                  <a:srgbClr val="FFFF00"/>
                </a:solidFill>
                <a:effectLst/>
              </a:rPr>
              <a:t>Фотовыставку Франко </a:t>
            </a:r>
            <a:r>
              <a:rPr lang="ru-RU" sz="2800" dirty="0" err="1" smtClean="0">
                <a:solidFill>
                  <a:srgbClr val="FFFF00"/>
                </a:solidFill>
                <a:effectLst/>
              </a:rPr>
              <a:t>Карлизи</a:t>
            </a:r>
            <a:r>
              <a:rPr lang="ru-RU" sz="2800" dirty="0" smtClean="0">
                <a:solidFill>
                  <a:srgbClr val="FFFF00"/>
                </a:solidFill>
                <a:effectLst/>
              </a:rPr>
              <a:t> –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Черно-белые снимки из жизни…</a:t>
            </a: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/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/>
          </a:p>
        </p:txBody>
      </p:sp>
      <p:pic>
        <p:nvPicPr>
          <p:cNvPr id="2050" name="Picture 2" descr="C:\Users\Наталья\Desktop\египетский сервиз встреча 5\фото ЕГИПЕТСКИЙ СЕРВИЗ\IMG_004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5207" t="3471"/>
          <a:stretch>
            <a:fillRect/>
          </a:stretch>
        </p:blipFill>
        <p:spPr bwMode="auto">
          <a:xfrm>
            <a:off x="467544" y="2852936"/>
            <a:ext cx="5244075" cy="40050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s://pp.vk.me/c624720/v624720999/49f0b/lBgHzVdSjn8.jpg"/>
          <p:cNvPicPr>
            <a:picLocks noChangeAspect="1" noChangeArrowheads="1"/>
          </p:cNvPicPr>
          <p:nvPr/>
        </p:nvPicPr>
        <p:blipFill>
          <a:blip r:embed="rId4" cstate="print"/>
          <a:srcRect t="10125" b="19001"/>
          <a:stretch>
            <a:fillRect/>
          </a:stretch>
        </p:blipFill>
        <p:spPr bwMode="auto">
          <a:xfrm>
            <a:off x="5796136" y="3833664"/>
            <a:ext cx="3048000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http://napoleon.lindahall.org/images/learn/hath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32" y="1870882"/>
            <a:ext cx="8317432" cy="2062173"/>
          </a:xfrm>
          <a:prstGeom prst="rect">
            <a:avLst/>
          </a:prstGeom>
          <a:noFill/>
        </p:spPr>
      </p:pic>
      <p:pic>
        <p:nvPicPr>
          <p:cNvPr id="2054" name="Picture 6" descr="http://www.histoire-image.org/photo/zoom/vers74_lefevre_001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844824"/>
            <a:ext cx="1763688" cy="22010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9649072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Спешим в мастерскую скорей мы творить,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пластичные</a:t>
            </a:r>
            <a:r>
              <a:rPr lang="ru-RU" sz="3200" dirty="0" smtClean="0">
                <a:solidFill>
                  <a:srgbClr val="FFFF00"/>
                </a:solidFill>
              </a:rPr>
              <a:t> формы отсекать и лепить…</a:t>
            </a:r>
            <a:endParaRPr lang="ru-RU" sz="3200" dirty="0"/>
          </a:p>
        </p:txBody>
      </p:sp>
      <p:pic>
        <p:nvPicPr>
          <p:cNvPr id="1027" name="Picture 3" descr="C:\Users\Наталья\Desktop\египетский сервиз встреча 5\фото ЕГИПЕТСКИЙ СЕРВИЗ\IMG_002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23528" y="1412776"/>
            <a:ext cx="5436096" cy="40770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Наталья\Desktop\египетский сервиз встреча 5\фото ЕГИПЕТСКИЙ СЕРВИЗ\IMG_0026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220072" y="3861048"/>
            <a:ext cx="3744417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Все ребята у нас –мастера-гончары,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из глины сделаем столбик, шары…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Вылепим ручку, соединяем, 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«юбочку в складку» для горла скатаем…</a:t>
            </a:r>
            <a:br>
              <a:rPr lang="ru-RU" sz="3200" dirty="0" smtClean="0">
                <a:solidFill>
                  <a:srgbClr val="FFFF00"/>
                </a:solidFill>
              </a:rPr>
            </a:br>
            <a:endParaRPr lang="ru-RU" sz="3200" dirty="0"/>
          </a:p>
        </p:txBody>
      </p:sp>
      <p:pic>
        <p:nvPicPr>
          <p:cNvPr id="1027" name="Picture 3" descr="C:\Users\Наталья\Desktop\египетский сервиз встреча 5\фото ЕГИПЕТСКИЙ СЕРВИЗ\IMG_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5568619" cy="417646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https://lh3.googleusercontent.com/proxy/45k3ff2GFO-7XDydzeyys714pzPlzyLUSixm1mQJfJ5yHskfJyYxQD2HhdoV9bh35Dt9M1PrCwX4zHqXz3BsEmjEhnMYsFOxBRbqKSYRJvyokzmTTw=w426-h335-p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868144" y="4581128"/>
            <a:ext cx="2572728" cy="20231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C:\Users\Наталья\Desktop\египетский сервиз встреча 5\фото ЕГИПЕТСКИЙ СЕРВИЗ\IMG_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44824"/>
            <a:ext cx="3779912" cy="283493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/>
              </a:rPr>
              <a:t>Украсили вазы свои мы </a:t>
            </a:r>
            <a:r>
              <a:rPr lang="ru-RU" sz="3200" dirty="0" err="1" smtClean="0">
                <a:solidFill>
                  <a:srgbClr val="FFFF00"/>
                </a:solidFill>
                <a:effectLst/>
              </a:rPr>
              <a:t>налепом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:</a:t>
            </a:r>
            <a:br>
              <a:rPr lang="ru-RU" sz="3200" dirty="0" smtClean="0">
                <a:solidFill>
                  <a:srgbClr val="FFFF00"/>
                </a:solidFill>
                <a:effectLst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</a:rPr>
              <a:t>розы и листья собрали в букеты…</a:t>
            </a:r>
            <a:endParaRPr lang="ru-RU" sz="3200" dirty="0">
              <a:effectLst/>
            </a:endParaRPr>
          </a:p>
        </p:txBody>
      </p:sp>
      <p:pic>
        <p:nvPicPr>
          <p:cNvPr id="26626" name="Picture 2" descr="C:\Users\Наталья\Desktop\египетский сервиз встреча 5\фото ЕГИПЕТСКИЙ СЕРВИЗ\IMG_003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51520" y="1988840"/>
            <a:ext cx="4379979" cy="32849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7" name="Picture 3" descr="C:\Users\Наталья\Desktop\египетский сервиз встреча 5\фото ЕГИПЕТСКИЙ СЕРВИЗ\IMG_003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0075" t="32150"/>
          <a:stretch>
            <a:fillRect/>
          </a:stretch>
        </p:blipFill>
        <p:spPr bwMode="auto">
          <a:xfrm>
            <a:off x="4067944" y="3494792"/>
            <a:ext cx="4872940" cy="31025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6628" name="Picture 4" descr="C:\Users\Наталья\Desktop\египетский сервиз встреча 5\фото ЕГИПЕТСКИЙ СЕРВИЗ\IMG_0033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228184" y="1988840"/>
            <a:ext cx="2747797" cy="206084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И ваза была весела и легка,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Смеясь, гончарам подставляла бока…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длинная шея, и круглый бочок,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И тонкий, в цветах неземных, поясок…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27650" name="Picture 2" descr="C:\Users\Наталья\Desktop\египетский сервиз встреча 5\фото ЕГИПЕТСКИЙ СЕРВИЗ\IMG_005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547664" y="2204864"/>
            <a:ext cx="5976664" cy="43744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88832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В город спешит к нам опять Новый год,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Пятая встреча в Музее нас ждёт…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Нарядная ёлочка даже в Музее –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Сделаем фото у ёлки скорее!</a:t>
            </a:r>
            <a:endParaRPr lang="ru-RU" sz="3200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pic>
        <p:nvPicPr>
          <p:cNvPr id="1025" name="Picture 1" descr="C:\Users\Наталья\Desktop\египетский сервиз встреча 5\фото ЕГИПЕТСКИЙ СЕРВИЗ\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3" y="2060848"/>
            <a:ext cx="6264697" cy="469852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effectLst/>
                <a:latin typeface="Franklin Gothic Demi Cond" pitchFamily="34" charset="0"/>
              </a:rPr>
              <a:t>Вспомним</a:t>
            </a: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 все вместе – что значит </a:t>
            </a:r>
            <a:r>
              <a:rPr lang="ru-RU" sz="3200" i="1" dirty="0" smtClean="0">
                <a:solidFill>
                  <a:srgbClr val="FFFF00"/>
                </a:solidFill>
                <a:latin typeface="Franklin Gothic Demi Cond" pitchFamily="34" charset="0"/>
              </a:rPr>
              <a:t>музей, </a:t>
            </a:r>
            <a:br>
              <a:rPr lang="ru-RU" sz="3200" i="1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effectLst/>
                <a:latin typeface="Franklin Gothic Demi Cond" pitchFamily="34" charset="0"/>
              </a:rPr>
              <a:t>Расскажем</a:t>
            </a: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 все правила мы для друзей:</a:t>
            </a:r>
            <a:endParaRPr lang="ru-RU" sz="3200" dirty="0">
              <a:solidFill>
                <a:srgbClr val="FFFF00"/>
              </a:solidFill>
              <a:latin typeface="Franklin Gothic Demi Cond" pitchFamily="34" charset="0"/>
            </a:endParaRPr>
          </a:p>
        </p:txBody>
      </p:sp>
      <p:pic>
        <p:nvPicPr>
          <p:cNvPr id="15362" name="Picture 2" descr="C:\Users\Наталья\Desktop\египетский сервиз встреча 5\фото ЕГИПЕТСКИЙ СЕРВИЗ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272808" cy="54546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99176" cy="18002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В гардеробе раздеться, билетик купить, 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Не бегать по залам, спокойно ходить…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Руками не трогать, не кричать, не шуметь,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Быть аккуратным – экспонат не задеть!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endParaRPr lang="ru-RU" sz="3200" dirty="0"/>
          </a:p>
        </p:txBody>
      </p:sp>
      <p:pic>
        <p:nvPicPr>
          <p:cNvPr id="16386" name="Picture 2" descr="C:\Users\Наталья\Desktop\египетский сервиз встреча 5\фото ЕГИПЕТСКИЙ СЕРВИЗ\IMG_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97460"/>
            <a:ext cx="6480720" cy="48605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706712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Знают ребята, что белая глина 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станет фарфором тонким, красивым…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Фарфор в переводе с турецкого будет –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«неметаллическая посуда»…</a:t>
            </a:r>
            <a:endParaRPr lang="ru-RU" sz="3200" dirty="0"/>
          </a:p>
        </p:txBody>
      </p:sp>
      <p:pic>
        <p:nvPicPr>
          <p:cNvPr id="17410" name="Picture 2" descr="C:\Users\Наталья\Desktop\египетский сервиз встреча 5\фото ЕГИПЕТСКИЙ СЕРВИЗ\IMG_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132856"/>
            <a:ext cx="6300192" cy="472514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египетский сервиз встреча 5\фото ЕГИПЕТСКИЙ СЕРВИЗ\IMG_0014.JPG"/>
          <p:cNvPicPr>
            <a:picLocks noChangeAspect="1" noChangeArrowheads="1"/>
          </p:cNvPicPr>
          <p:nvPr/>
        </p:nvPicPr>
        <p:blipFill>
          <a:blip r:embed="rId3" cstate="print"/>
          <a:srcRect t="5861"/>
          <a:stretch>
            <a:fillRect/>
          </a:stretch>
        </p:blipFill>
        <p:spPr bwMode="auto">
          <a:xfrm>
            <a:off x="1115616" y="2060848"/>
            <a:ext cx="6552728" cy="462651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437512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Двести семь лет прошло с той поры,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Бонапарт   Александру  представил дары: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Роскошный подарок  - сервиз очень ценный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 Памятный дар  о союзе   почтенный …                                                       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Шестьдесят два предмета в золоте  с синим</a:t>
            </a:r>
            <a:b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Franklin Gothic Demi Cond" pitchFamily="34" charset="0"/>
              </a:rPr>
              <a:t>На каждом рисунок неповторимый!</a:t>
            </a:r>
            <a:endParaRPr lang="ru-RU" sz="3200" dirty="0"/>
          </a:p>
        </p:txBody>
      </p:sp>
      <p:pic>
        <p:nvPicPr>
          <p:cNvPr id="19458" name="Picture 2" descr="C:\Users\Наталья\Desktop\египетский сервиз встреча 5\фото ЕГИПЕТСКИЙ СЕРВИЗ\IMG_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768752" cy="50765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9001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  <a:t>«</a:t>
            </a:r>
            <a:r>
              <a:rPr lang="ru-RU" sz="4400" dirty="0" err="1" smtClean="0">
                <a:solidFill>
                  <a:srgbClr val="FFFF00"/>
                </a:solidFill>
                <a:latin typeface="Franklin Gothic Demi Cond" pitchFamily="34" charset="0"/>
              </a:rPr>
              <a:t>Сюрту</a:t>
            </a:r>
            <a: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Franklin Gothic Demi Cond" pitchFamily="34" charset="0"/>
              </a:rPr>
              <a:t>дю</a:t>
            </a:r>
            <a: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ru-RU" sz="4400" dirty="0" err="1" smtClean="0">
                <a:solidFill>
                  <a:srgbClr val="FFFF00"/>
                </a:solidFill>
                <a:latin typeface="Franklin Gothic Demi Cond" pitchFamily="34" charset="0"/>
              </a:rPr>
              <a:t>табль</a:t>
            </a:r>
            <a: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  <a:t>» –Египетский храм ,</a:t>
            </a:r>
            <a:b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Franklin Gothic Demi Cond" pitchFamily="34" charset="0"/>
              </a:rPr>
              <a:t>о древней культуре расскажет  всем нам…</a:t>
            </a:r>
            <a:endParaRPr lang="ru-RU" dirty="0"/>
          </a:p>
        </p:txBody>
      </p:sp>
      <p:pic>
        <p:nvPicPr>
          <p:cNvPr id="1026" name="Picture 2" descr="C:\Users\Наталья\Desktop\египетский сервиз встреча 5\фото ЕГИПЕТСКИЙ СЕРВИЗ\IMG_0020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580112" y="4005064"/>
            <a:ext cx="3323861" cy="249289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9" name="Picture 5" descr="C:\Users\Наталья\Desktop\египетский сервиз встреча 5\фото ЕГИПЕТСКИЙ СЕРВИЗ\IMG_002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5536" y="1844824"/>
            <a:ext cx="5568619" cy="41764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14501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FF00"/>
                </a:solidFill>
              </a:rPr>
              <a:t>Мороженица, </a:t>
            </a:r>
            <a:r>
              <a:rPr lang="ru-RU" sz="3200" dirty="0" err="1" smtClean="0">
                <a:solidFill>
                  <a:srgbClr val="FFFF00"/>
                </a:solidFill>
              </a:rPr>
              <a:t>компотники</a:t>
            </a:r>
            <a:r>
              <a:rPr lang="ru-RU" sz="3200" dirty="0" smtClean="0">
                <a:solidFill>
                  <a:srgbClr val="FFFF00"/>
                </a:solidFill>
              </a:rPr>
              <a:t>, чаши,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Сахарница головой фараона украшена…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" name="Picture 3" descr="C:\Users\Наталья\Desktop\египетский сервиз встреча 5\фото ЕГИПЕТСКИЙ СЕРВИЗ\IMG_002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3528" y="1700808"/>
            <a:ext cx="5472608" cy="410445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2" name="AutoShape 4" descr="Картинки по запросу египетский сервиз кус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египетский сервиз кус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ippo.ru/img/history/eg_serviz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35531"/>
            <a:ext cx="3879354" cy="30224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Egipetskaya_muzyka_-_Instrumentalna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0">
      <a:dk1>
        <a:srgbClr val="533DA9"/>
      </a:dk1>
      <a:lt1>
        <a:srgbClr val="365BB0"/>
      </a:lt1>
      <a:dk2>
        <a:srgbClr val="7E6BC9"/>
      </a:dk2>
      <a:lt2>
        <a:srgbClr val="0070C0"/>
      </a:lt2>
      <a:accent1>
        <a:srgbClr val="7E6BC9"/>
      </a:accent1>
      <a:accent2>
        <a:srgbClr val="372970"/>
      </a:accent2>
      <a:accent3>
        <a:srgbClr val="533DA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30006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</TotalTime>
  <Words>112</Words>
  <Application>Microsoft Office PowerPoint</Application>
  <PresentationFormat>Экран (4:3)</PresentationFormat>
  <Paragraphs>18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В город спешит к нам опять Новый год, Пятая встреча в Музее нас ждёт… Нарядная ёлочка даже в Музее – Сделаем фото у ёлки скорее!</vt:lpstr>
      <vt:lpstr>Вспомним все вместе – что значит музей,  Расскажем все правила мы для друзей:</vt:lpstr>
      <vt:lpstr>В гардеробе раздеться, билетик купить,  Не бегать по залам, спокойно ходить… Руками не трогать, не кричать, не шуметь, Быть аккуратным – экспонат не задеть!  </vt:lpstr>
      <vt:lpstr>Знают ребята, что белая глина  станет фарфором тонким, красивым… Фарфор в переводе с турецкого будет – «неметаллическая посуда»…</vt:lpstr>
      <vt:lpstr>Двести семь лет прошло с той поры, Бонапарт   Александру  представил дары: Роскошный подарок  - сервиз очень ценный  Памятный дар  о союзе   почтенный …                                                        </vt:lpstr>
      <vt:lpstr>Шестьдесят два предмета в золоте  с синим На каждом рисунок неповторимый!</vt:lpstr>
      <vt:lpstr>«Сюрту дю табль» –Египетский храм , о древней культуре расскажет  всем нам…</vt:lpstr>
      <vt:lpstr>Мороженица, компотники, чаши, Сахарница головой фараона украшена…</vt:lpstr>
      <vt:lpstr>Пройдём еще раз посмотреть на фарфор -Статуэтки и чашки радуют взор!</vt:lpstr>
      <vt:lpstr> Все посмотрели гравюры Денона – Советника личного Наполеона; Фотовыставку Франко Карлизи – Черно-белые снимки из жизни…  </vt:lpstr>
      <vt:lpstr>Спешим в мастерскую скорей мы творить, пластичные формы отсекать и лепить…</vt:lpstr>
      <vt:lpstr>Все ребята у нас –мастера-гончары, из глины сделаем столбик, шары… Вылепим ручку, соединяем,  «юбочку в складку» для горла скатаем… </vt:lpstr>
      <vt:lpstr>Украсили вазы свои мы налепом: розы и листья собрали в букеты…</vt:lpstr>
      <vt:lpstr>И ваза была весела и легка, Смеясь, гончарам подставляла бока… И длинная шея, и круглый бочок, И тонкий, в цветах неземных, поясок…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35</cp:revision>
  <dcterms:created xsi:type="dcterms:W3CDTF">2015-12-19T11:22:51Z</dcterms:created>
  <dcterms:modified xsi:type="dcterms:W3CDTF">2015-12-22T14:17:48Z</dcterms:modified>
</cp:coreProperties>
</file>